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61" r:id="rId4"/>
    <p:sldId id="267" r:id="rId5"/>
    <p:sldId id="270" r:id="rId6"/>
    <p:sldId id="271" r:id="rId7"/>
    <p:sldId id="269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  <p:sldId id="286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68" r:id="rId26"/>
    <p:sldId id="290" r:id="rId27"/>
    <p:sldId id="291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CBE"/>
    <a:srgbClr val="CC0099"/>
    <a:srgbClr val="FF0066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DFE38-98CC-44DC-8A7F-CC3A2DB31ACF}" v="42" dt="2023-02-17T17:58:44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660"/>
  </p:normalViewPr>
  <p:slideViewPr>
    <p:cSldViewPr snapToGrid="0">
      <p:cViewPr varScale="1">
        <p:scale>
          <a:sx n="69" d="100"/>
          <a:sy n="69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VAN 1" userId="f9d6cb72613a0bdd" providerId="LiveId" clId="{6BDDFE38-98CC-44DC-8A7F-CC3A2DB31ACF}"/>
    <pc:docChg chg="undo custSel addSld delSld modSld sldOrd">
      <pc:chgData name="NOVAN 1" userId="f9d6cb72613a0bdd" providerId="LiveId" clId="{6BDDFE38-98CC-44DC-8A7F-CC3A2DB31ACF}" dt="2023-02-17T18:10:35.207" v="6155"/>
      <pc:docMkLst>
        <pc:docMk/>
      </pc:docMkLst>
      <pc:sldChg chg="addSp modSp mod">
        <pc:chgData name="NOVAN 1" userId="f9d6cb72613a0bdd" providerId="LiveId" clId="{6BDDFE38-98CC-44DC-8A7F-CC3A2DB31ACF}" dt="2023-02-16T21:41:49.054" v="325" actId="1076"/>
        <pc:sldMkLst>
          <pc:docMk/>
          <pc:sldMk cId="2499004034" sldId="257"/>
        </pc:sldMkLst>
        <pc:picChg chg="add mod ord">
          <ac:chgData name="NOVAN 1" userId="f9d6cb72613a0bdd" providerId="LiveId" clId="{6BDDFE38-98CC-44DC-8A7F-CC3A2DB31ACF}" dt="2023-02-16T21:41:49.054" v="325" actId="1076"/>
          <ac:picMkLst>
            <pc:docMk/>
            <pc:sldMk cId="2499004034" sldId="257"/>
            <ac:picMk id="6" creationId="{B3992C5A-CF5C-F311-FA1F-6F2CBE8F06E7}"/>
          </ac:picMkLst>
        </pc:picChg>
        <pc:picChg chg="add mod">
          <ac:chgData name="NOVAN 1" userId="f9d6cb72613a0bdd" providerId="LiveId" clId="{6BDDFE38-98CC-44DC-8A7F-CC3A2DB31ACF}" dt="2023-02-16T21:33:59.063" v="287" actId="1076"/>
          <ac:picMkLst>
            <pc:docMk/>
            <pc:sldMk cId="2499004034" sldId="257"/>
            <ac:picMk id="7" creationId="{58D9A0BB-9162-E84F-F4EE-40D1D48E6DF9}"/>
          </ac:picMkLst>
        </pc:picChg>
      </pc:sldChg>
      <pc:sldChg chg="delSp modSp mod">
        <pc:chgData name="NOVAN 1" userId="f9d6cb72613a0bdd" providerId="LiveId" clId="{6BDDFE38-98CC-44DC-8A7F-CC3A2DB31ACF}" dt="2023-02-16T21:34:27.295" v="290" actId="1076"/>
        <pc:sldMkLst>
          <pc:docMk/>
          <pc:sldMk cId="3783670687" sldId="261"/>
        </pc:sldMkLst>
        <pc:spChg chg="mod">
          <ac:chgData name="NOVAN 1" userId="f9d6cb72613a0bdd" providerId="LiveId" clId="{6BDDFE38-98CC-44DC-8A7F-CC3A2DB31ACF}" dt="2023-02-16T21:34:27.295" v="290" actId="1076"/>
          <ac:spMkLst>
            <pc:docMk/>
            <pc:sldMk cId="3783670687" sldId="261"/>
            <ac:spMk id="2" creationId="{6E4D61C7-CE99-91EC-9E6A-6A2D420B840E}"/>
          </ac:spMkLst>
        </pc:spChg>
        <pc:spChg chg="del">
          <ac:chgData name="NOVAN 1" userId="f9d6cb72613a0bdd" providerId="LiveId" clId="{6BDDFE38-98CC-44DC-8A7F-CC3A2DB31ACF}" dt="2023-02-16T21:33:29.042" v="282" actId="21"/>
          <ac:spMkLst>
            <pc:docMk/>
            <pc:sldMk cId="3783670687" sldId="261"/>
            <ac:spMk id="3" creationId="{176D5E6F-EFF0-D348-40BE-CA90C8649E57}"/>
          </ac:spMkLst>
        </pc:spChg>
        <pc:spChg chg="del">
          <ac:chgData name="NOVAN 1" userId="f9d6cb72613a0bdd" providerId="LiveId" clId="{6BDDFE38-98CC-44DC-8A7F-CC3A2DB31ACF}" dt="2023-02-16T21:33:49.542" v="285" actId="21"/>
          <ac:spMkLst>
            <pc:docMk/>
            <pc:sldMk cId="3783670687" sldId="261"/>
            <ac:spMk id="6" creationId="{437A7D84-7D84-9EF7-7428-D7275B887F3A}"/>
          </ac:spMkLst>
        </pc:spChg>
      </pc:sldChg>
      <pc:sldChg chg="addSp modSp add mod">
        <pc:chgData name="NOVAN 1" userId="f9d6cb72613a0bdd" providerId="LiveId" clId="{6BDDFE38-98CC-44DC-8A7F-CC3A2DB31ACF}" dt="2023-02-17T17:10:05.336" v="3762" actId="1076"/>
        <pc:sldMkLst>
          <pc:docMk/>
          <pc:sldMk cId="2866386935" sldId="268"/>
        </pc:sldMkLst>
        <pc:spChg chg="add mod">
          <ac:chgData name="NOVAN 1" userId="f9d6cb72613a0bdd" providerId="LiveId" clId="{6BDDFE38-98CC-44DC-8A7F-CC3A2DB31ACF}" dt="2023-02-17T17:10:05.336" v="3762" actId="1076"/>
          <ac:spMkLst>
            <pc:docMk/>
            <pc:sldMk cId="2866386935" sldId="268"/>
            <ac:spMk id="2" creationId="{86140F36-89FF-65E7-8500-1B2133E1C63C}"/>
          </ac:spMkLst>
        </pc:spChg>
        <pc:spChg chg="mod">
          <ac:chgData name="NOVAN 1" userId="f9d6cb72613a0bdd" providerId="LiveId" clId="{6BDDFE38-98CC-44DC-8A7F-CC3A2DB31ACF}" dt="2023-02-17T17:06:47.595" v="3503" actId="14100"/>
          <ac:spMkLst>
            <pc:docMk/>
            <pc:sldMk cId="2866386935" sldId="268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7T17:09:52.633" v="3760" actId="1076"/>
          <ac:spMkLst>
            <pc:docMk/>
            <pc:sldMk cId="2866386935" sldId="268"/>
            <ac:spMk id="7" creationId="{12570DED-E942-4274-A5C5-61D0403EDC64}"/>
          </ac:spMkLst>
        </pc:spChg>
        <pc:picChg chg="mod">
          <ac:chgData name="NOVAN 1" userId="f9d6cb72613a0bdd" providerId="LiveId" clId="{6BDDFE38-98CC-44DC-8A7F-CC3A2DB31ACF}" dt="2023-02-17T17:09:56.275" v="3761" actId="1076"/>
          <ac:picMkLst>
            <pc:docMk/>
            <pc:sldMk cId="2866386935" sldId="268"/>
            <ac:picMk id="4" creationId="{CEE4AF29-5EC4-128B-A219-4FC5AF5AA2D9}"/>
          </ac:picMkLst>
        </pc:picChg>
      </pc:sldChg>
      <pc:sldChg chg="addSp modSp add mod">
        <pc:chgData name="NOVAN 1" userId="f9d6cb72613a0bdd" providerId="LiveId" clId="{6BDDFE38-98CC-44DC-8A7F-CC3A2DB31ACF}" dt="2023-02-17T16:09:13.281" v="2346" actId="1076"/>
        <pc:sldMkLst>
          <pc:docMk/>
          <pc:sldMk cId="98318913" sldId="269"/>
        </pc:sldMkLst>
        <pc:spChg chg="add mod">
          <ac:chgData name="NOVAN 1" userId="f9d6cb72613a0bdd" providerId="LiveId" clId="{6BDDFE38-98CC-44DC-8A7F-CC3A2DB31ACF}" dt="2023-02-17T16:09:13.281" v="2346" actId="1076"/>
          <ac:spMkLst>
            <pc:docMk/>
            <pc:sldMk cId="98318913" sldId="269"/>
            <ac:spMk id="2" creationId="{BEB3C7DE-21A0-AB6C-F502-017B1E613DDF}"/>
          </ac:spMkLst>
        </pc:spChg>
        <pc:spChg chg="mod">
          <ac:chgData name="NOVAN 1" userId="f9d6cb72613a0bdd" providerId="LiveId" clId="{6BDDFE38-98CC-44DC-8A7F-CC3A2DB31ACF}" dt="2023-02-16T21:55:19.072" v="397" actId="207"/>
          <ac:spMkLst>
            <pc:docMk/>
            <pc:sldMk cId="98318913" sldId="269"/>
            <ac:spMk id="4" creationId="{98EC6425-D2AA-4ED7-8955-375BF90E2444}"/>
          </ac:spMkLst>
        </pc:spChg>
        <pc:spChg chg="add mod">
          <ac:chgData name="NOVAN 1" userId="f9d6cb72613a0bdd" providerId="LiveId" clId="{6BDDFE38-98CC-44DC-8A7F-CC3A2DB31ACF}" dt="2023-02-17T16:09:03.214" v="2343" actId="1076"/>
          <ac:spMkLst>
            <pc:docMk/>
            <pc:sldMk cId="98318913" sldId="269"/>
            <ac:spMk id="5" creationId="{804E7F82-C415-09F6-5E73-77423CEA6591}"/>
          </ac:spMkLst>
        </pc:spChg>
        <pc:spChg chg="mod">
          <ac:chgData name="NOVAN 1" userId="f9d6cb72613a0bdd" providerId="LiveId" clId="{6BDDFE38-98CC-44DC-8A7F-CC3A2DB31ACF}" dt="2023-02-17T16:08:58.635" v="2342" actId="20577"/>
          <ac:spMkLst>
            <pc:docMk/>
            <pc:sldMk cId="98318913" sldId="269"/>
            <ac:spMk id="6" creationId="{3C22B73B-8888-45A2-85B6-7AB09F8DE173}"/>
          </ac:spMkLst>
        </pc:spChg>
        <pc:spChg chg="add mod">
          <ac:chgData name="NOVAN 1" userId="f9d6cb72613a0bdd" providerId="LiveId" clId="{6BDDFE38-98CC-44DC-8A7F-CC3A2DB31ACF}" dt="2023-02-17T16:08:43.641" v="2338"/>
          <ac:spMkLst>
            <pc:docMk/>
            <pc:sldMk cId="98318913" sldId="269"/>
            <ac:spMk id="7" creationId="{0BF7BB7C-E053-B01F-DE2F-6E4F7F0084E3}"/>
          </ac:spMkLst>
        </pc:spChg>
      </pc:sldChg>
      <pc:sldChg chg="addSp modSp mod">
        <pc:chgData name="NOVAN 1" userId="f9d6cb72613a0bdd" providerId="LiveId" clId="{6BDDFE38-98CC-44DC-8A7F-CC3A2DB31ACF}" dt="2023-02-16T21:35:01.575" v="293" actId="1076"/>
        <pc:sldMkLst>
          <pc:docMk/>
          <pc:sldMk cId="2213080506" sldId="270"/>
        </pc:sldMkLst>
        <pc:spChg chg="add mod">
          <ac:chgData name="NOVAN 1" userId="f9d6cb72613a0bdd" providerId="LiveId" clId="{6BDDFE38-98CC-44DC-8A7F-CC3A2DB31ACF}" dt="2023-02-16T21:34:57.045" v="292" actId="1076"/>
          <ac:spMkLst>
            <pc:docMk/>
            <pc:sldMk cId="2213080506" sldId="270"/>
            <ac:spMk id="2" creationId="{45F96F56-050C-D33D-FD0C-251BEECBC6E4}"/>
          </ac:spMkLst>
        </pc:spChg>
        <pc:spChg chg="mod">
          <ac:chgData name="NOVAN 1" userId="f9d6cb72613a0bdd" providerId="LiveId" clId="{6BDDFE38-98CC-44DC-8A7F-CC3A2DB31ACF}" dt="2023-02-16T21:35:01.575" v="293" actId="1076"/>
          <ac:spMkLst>
            <pc:docMk/>
            <pc:sldMk cId="2213080506" sldId="270"/>
            <ac:spMk id="7" creationId="{12570DED-E942-4274-A5C5-61D0403EDC64}"/>
          </ac:spMkLst>
        </pc:spChg>
        <pc:picChg chg="mod">
          <ac:chgData name="NOVAN 1" userId="f9d6cb72613a0bdd" providerId="LiveId" clId="{6BDDFE38-98CC-44DC-8A7F-CC3A2DB31ACF}" dt="2023-02-16T21:28:06.724" v="276" actId="1076"/>
          <ac:picMkLst>
            <pc:docMk/>
            <pc:sldMk cId="2213080506" sldId="270"/>
            <ac:picMk id="4" creationId="{57F34DB1-3001-BE00-CE69-191A27D44623}"/>
          </ac:picMkLst>
        </pc:picChg>
      </pc:sldChg>
      <pc:sldChg chg="addSp delSp modSp new mod">
        <pc:chgData name="NOVAN 1" userId="f9d6cb72613a0bdd" providerId="LiveId" clId="{6BDDFE38-98CC-44DC-8A7F-CC3A2DB31ACF}" dt="2023-02-16T22:13:58.044" v="884" actId="1076"/>
        <pc:sldMkLst>
          <pc:docMk/>
          <pc:sldMk cId="2594187428" sldId="271"/>
        </pc:sldMkLst>
        <pc:spChg chg="mod">
          <ac:chgData name="NOVAN 1" userId="f9d6cb72613a0bdd" providerId="LiveId" clId="{6BDDFE38-98CC-44DC-8A7F-CC3A2DB31ACF}" dt="2023-02-16T22:13:58.044" v="884" actId="1076"/>
          <ac:spMkLst>
            <pc:docMk/>
            <pc:sldMk cId="2594187428" sldId="271"/>
            <ac:spMk id="2" creationId="{79CAC503-AE01-1E15-2A28-70688FDA905A}"/>
          </ac:spMkLst>
        </pc:spChg>
        <pc:spChg chg="del">
          <ac:chgData name="NOVAN 1" userId="f9d6cb72613a0bdd" providerId="LiveId" clId="{6BDDFE38-98CC-44DC-8A7F-CC3A2DB31ACF}" dt="2023-02-16T21:37:19.462" v="296" actId="26606"/>
          <ac:spMkLst>
            <pc:docMk/>
            <pc:sldMk cId="2594187428" sldId="271"/>
            <ac:spMk id="3" creationId="{31EFDCB0-EF03-B684-2302-267CEC23C428}"/>
          </ac:spMkLst>
        </pc:spChg>
        <pc:spChg chg="add mod ord">
          <ac:chgData name="NOVAN 1" userId="f9d6cb72613a0bdd" providerId="LiveId" clId="{6BDDFE38-98CC-44DC-8A7F-CC3A2DB31ACF}" dt="2023-02-16T21:41:15.367" v="322" actId="2085"/>
          <ac:spMkLst>
            <pc:docMk/>
            <pc:sldMk cId="2594187428" sldId="271"/>
            <ac:spMk id="4" creationId="{645DBACB-E25A-2F82-E8F8-28FFC589967E}"/>
          </ac:spMkLst>
        </pc:spChg>
        <pc:spChg chg="add mod">
          <ac:chgData name="NOVAN 1" userId="f9d6cb72613a0bdd" providerId="LiveId" clId="{6BDDFE38-98CC-44DC-8A7F-CC3A2DB31ACF}" dt="2023-02-16T21:40:59.477" v="320" actId="1076"/>
          <ac:spMkLst>
            <pc:docMk/>
            <pc:sldMk cId="2594187428" sldId="271"/>
            <ac:spMk id="8" creationId="{A5B49BC3-54E8-4F20-B659-99E124FBB75E}"/>
          </ac:spMkLst>
        </pc:spChg>
        <pc:spChg chg="add del">
          <ac:chgData name="NOVAN 1" userId="f9d6cb72613a0bdd" providerId="LiveId" clId="{6BDDFE38-98CC-44DC-8A7F-CC3A2DB31ACF}" dt="2023-02-16T21:40:45.361" v="318" actId="21"/>
          <ac:spMkLst>
            <pc:docMk/>
            <pc:sldMk cId="2594187428" sldId="271"/>
            <ac:spMk id="10" creationId="{E1A5ADB5-C34B-438A-931C-331443FE3573}"/>
          </ac:spMkLst>
        </pc:spChg>
        <pc:spChg chg="add">
          <ac:chgData name="NOVAN 1" userId="f9d6cb72613a0bdd" providerId="LiveId" clId="{6BDDFE38-98CC-44DC-8A7F-CC3A2DB31ACF}" dt="2023-02-16T21:37:19.462" v="296" actId="26606"/>
          <ac:spMkLst>
            <pc:docMk/>
            <pc:sldMk cId="2594187428" sldId="271"/>
            <ac:spMk id="12" creationId="{42B4140C-4BC1-489D-925D-17E13F15CDDD}"/>
          </ac:spMkLst>
        </pc:spChg>
        <pc:spChg chg="add">
          <ac:chgData name="NOVAN 1" userId="f9d6cb72613a0bdd" providerId="LiveId" clId="{6BDDFE38-98CC-44DC-8A7F-CC3A2DB31ACF}" dt="2023-02-16T21:37:19.462" v="296" actId="26606"/>
          <ac:spMkLst>
            <pc:docMk/>
            <pc:sldMk cId="2594187428" sldId="271"/>
            <ac:spMk id="14" creationId="{8802E83B-81DE-4F42-BB1E-2F8E55918375}"/>
          </ac:spMkLst>
        </pc:spChg>
        <pc:picChg chg="add del mod">
          <ac:chgData name="NOVAN 1" userId="f9d6cb72613a0bdd" providerId="LiveId" clId="{6BDDFE38-98CC-44DC-8A7F-CC3A2DB31ACF}" dt="2023-02-16T22:09:24.760" v="875" actId="21"/>
          <ac:picMkLst>
            <pc:docMk/>
            <pc:sldMk cId="2594187428" sldId="271"/>
            <ac:picMk id="6" creationId="{AB0AF868-BA2C-F033-0F67-0A1032BE33CE}"/>
          </ac:picMkLst>
        </pc:picChg>
        <pc:picChg chg="add del mod">
          <ac:chgData name="NOVAN 1" userId="f9d6cb72613a0bdd" providerId="LiveId" clId="{6BDDFE38-98CC-44DC-8A7F-CC3A2DB31ACF}" dt="2023-02-16T22:09:24.760" v="875" actId="21"/>
          <ac:picMkLst>
            <pc:docMk/>
            <pc:sldMk cId="2594187428" sldId="271"/>
            <ac:picMk id="9" creationId="{74DBBA22-C553-ADC5-69FA-DB5B4950EB07}"/>
          </ac:picMkLst>
        </pc:picChg>
        <pc:picChg chg="add mod ord">
          <ac:chgData name="NOVAN 1" userId="f9d6cb72613a0bdd" providerId="LiveId" clId="{6BDDFE38-98CC-44DC-8A7F-CC3A2DB31ACF}" dt="2023-02-16T22:10:47.796" v="882" actId="1076"/>
          <ac:picMkLst>
            <pc:docMk/>
            <pc:sldMk cId="2594187428" sldId="271"/>
            <ac:picMk id="13" creationId="{690910F5-6D30-7FD9-B78C-4B715392A85E}"/>
          </ac:picMkLst>
        </pc:picChg>
      </pc:sldChg>
      <pc:sldChg chg="addSp delSp modSp add mod setBg delDesignElem">
        <pc:chgData name="NOVAN 1" userId="f9d6cb72613a0bdd" providerId="LiveId" clId="{6BDDFE38-98CC-44DC-8A7F-CC3A2DB31ACF}" dt="2023-02-16T23:17:40.458" v="1230" actId="20577"/>
        <pc:sldMkLst>
          <pc:docMk/>
          <pc:sldMk cId="1974078027" sldId="272"/>
        </pc:sldMkLst>
        <pc:spChg chg="add mod">
          <ac:chgData name="NOVAN 1" userId="f9d6cb72613a0bdd" providerId="LiveId" clId="{6BDDFE38-98CC-44DC-8A7F-CC3A2DB31ACF}" dt="2023-02-16T23:17:40.458" v="1230" actId="20577"/>
          <ac:spMkLst>
            <pc:docMk/>
            <pc:sldMk cId="1974078027" sldId="272"/>
            <ac:spMk id="2" creationId="{901A84A5-77F2-D423-3BE8-4F392C5E0F8B}"/>
          </ac:spMkLst>
        </pc:spChg>
        <pc:spChg chg="mod">
          <ac:chgData name="NOVAN 1" userId="f9d6cb72613a0bdd" providerId="LiveId" clId="{6BDDFE38-98CC-44DC-8A7F-CC3A2DB31ACF}" dt="2023-02-16T21:57:17.703" v="407" actId="14100"/>
          <ac:spMkLst>
            <pc:docMk/>
            <pc:sldMk cId="1974078027" sldId="272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6T22:01:54.779" v="659" actId="207"/>
          <ac:spMkLst>
            <pc:docMk/>
            <pc:sldMk cId="1974078027" sldId="272"/>
            <ac:spMk id="7" creationId="{12570DED-E942-4274-A5C5-61D0403EDC64}"/>
          </ac:spMkLst>
        </pc:spChg>
        <pc:spChg chg="add del">
          <ac:chgData name="NOVAN 1" userId="f9d6cb72613a0bdd" providerId="LiveId" clId="{6BDDFE38-98CC-44DC-8A7F-CC3A2DB31ACF}" dt="2023-02-16T21:57:39.926" v="411" actId="21"/>
          <ac:spMkLst>
            <pc:docMk/>
            <pc:sldMk cId="1974078027" sldId="272"/>
            <ac:spMk id="9" creationId="{E8DF09D5-C52C-493D-B30F-EBEBCC8D14CB}"/>
          </ac:spMkLst>
        </pc:spChg>
        <pc:spChg chg="del">
          <ac:chgData name="NOVAN 1" userId="f9d6cb72613a0bdd" providerId="LiveId" clId="{6BDDFE38-98CC-44DC-8A7F-CC3A2DB31ACF}" dt="2023-02-16T21:48:44.642" v="328"/>
          <ac:spMkLst>
            <pc:docMk/>
            <pc:sldMk cId="1974078027" sldId="272"/>
            <ac:spMk id="12" creationId="{1A95671B-3CC6-4792-9114-B74FAEA224E6}"/>
          </ac:spMkLst>
        </pc:spChg>
        <pc:spChg chg="add">
          <ac:chgData name="NOVAN 1" userId="f9d6cb72613a0bdd" providerId="LiveId" clId="{6BDDFE38-98CC-44DC-8A7F-CC3A2DB31ACF}" dt="2023-02-16T21:56:57.726" v="402" actId="26606"/>
          <ac:spMkLst>
            <pc:docMk/>
            <pc:sldMk cId="1974078027" sldId="272"/>
            <ac:spMk id="14" creationId="{24E70952-F747-4048-BA79-210370034F46}"/>
          </ac:spMkLst>
        </pc:spChg>
        <pc:spChg chg="add">
          <ac:chgData name="NOVAN 1" userId="f9d6cb72613a0bdd" providerId="LiveId" clId="{6BDDFE38-98CC-44DC-8A7F-CC3A2DB31ACF}" dt="2023-02-16T21:56:57.726" v="402" actId="26606"/>
          <ac:spMkLst>
            <pc:docMk/>
            <pc:sldMk cId="1974078027" sldId="272"/>
            <ac:spMk id="16" creationId="{6280A22E-C20E-40FF-BA71-2B233651B9A1}"/>
          </ac:spMkLst>
        </pc:spChg>
        <pc:picChg chg="mod">
          <ac:chgData name="NOVAN 1" userId="f9d6cb72613a0bdd" providerId="LiveId" clId="{6BDDFE38-98CC-44DC-8A7F-CC3A2DB31ACF}" dt="2023-02-16T21:57:32.356" v="410" actId="14100"/>
          <ac:picMkLst>
            <pc:docMk/>
            <pc:sldMk cId="1974078027" sldId="272"/>
            <ac:picMk id="4" creationId="{FE3D5EDA-1F9F-CECB-4346-DBBB0AF06EF9}"/>
          </ac:picMkLst>
        </pc:picChg>
      </pc:sldChg>
      <pc:sldChg chg="addSp delSp modSp add mod setBg delDesignElem">
        <pc:chgData name="NOVAN 1" userId="f9d6cb72613a0bdd" providerId="LiveId" clId="{6BDDFE38-98CC-44DC-8A7F-CC3A2DB31ACF}" dt="2023-02-16T23:18:44.823" v="1256" actId="20577"/>
        <pc:sldMkLst>
          <pc:docMk/>
          <pc:sldMk cId="3000547573" sldId="273"/>
        </pc:sldMkLst>
        <pc:spChg chg="add mod">
          <ac:chgData name="NOVAN 1" userId="f9d6cb72613a0bdd" providerId="LiveId" clId="{6BDDFE38-98CC-44DC-8A7F-CC3A2DB31ACF}" dt="2023-02-16T23:18:44.823" v="1256" actId="20577"/>
          <ac:spMkLst>
            <pc:docMk/>
            <pc:sldMk cId="3000547573" sldId="273"/>
            <ac:spMk id="2" creationId="{CE9997D1-81C7-ECC8-C525-CEE7D93E42B3}"/>
          </ac:spMkLst>
        </pc:spChg>
        <pc:spChg chg="mod">
          <ac:chgData name="NOVAN 1" userId="f9d6cb72613a0bdd" providerId="LiveId" clId="{6BDDFE38-98CC-44DC-8A7F-CC3A2DB31ACF}" dt="2023-02-16T22:05:15.788" v="808" actId="20577"/>
          <ac:spMkLst>
            <pc:docMk/>
            <pc:sldMk cId="3000547573" sldId="273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6T22:06:49.693" v="870" actId="207"/>
          <ac:spMkLst>
            <pc:docMk/>
            <pc:sldMk cId="3000547573" sldId="273"/>
            <ac:spMk id="7" creationId="{12570DED-E942-4274-A5C5-61D0403EDC64}"/>
          </ac:spMkLst>
        </pc:spChg>
        <pc:spChg chg="add del">
          <ac:chgData name="NOVAN 1" userId="f9d6cb72613a0bdd" providerId="LiveId" clId="{6BDDFE38-98CC-44DC-8A7F-CC3A2DB31ACF}" dt="2023-02-16T22:07:22.168" v="872" actId="21"/>
          <ac:spMkLst>
            <pc:docMk/>
            <pc:sldMk cId="3000547573" sldId="273"/>
            <ac:spMk id="9" creationId="{24A88C2B-BBA4-42B4-BD90-10615AE6D8D7}"/>
          </ac:spMkLst>
        </pc:spChg>
        <pc:spChg chg="del">
          <ac:chgData name="NOVAN 1" userId="f9d6cb72613a0bdd" providerId="LiveId" clId="{6BDDFE38-98CC-44DC-8A7F-CC3A2DB31ACF}" dt="2023-02-16T21:48:53.517" v="330"/>
          <ac:spMkLst>
            <pc:docMk/>
            <pc:sldMk cId="3000547573" sldId="273"/>
            <ac:spMk id="12" creationId="{1A95671B-3CC6-4792-9114-B74FAEA224E6}"/>
          </ac:spMkLst>
        </pc:spChg>
        <pc:spChg chg="add">
          <ac:chgData name="NOVAN 1" userId="f9d6cb72613a0bdd" providerId="LiveId" clId="{6BDDFE38-98CC-44DC-8A7F-CC3A2DB31ACF}" dt="2023-02-16T22:03:54.508" v="783" actId="26606"/>
          <ac:spMkLst>
            <pc:docMk/>
            <pc:sldMk cId="3000547573" sldId="273"/>
            <ac:spMk id="14" creationId="{030C91EB-472B-457A-9721-71076CA58013}"/>
          </ac:spMkLst>
        </pc:spChg>
        <pc:spChg chg="add">
          <ac:chgData name="NOVAN 1" userId="f9d6cb72613a0bdd" providerId="LiveId" clId="{6BDDFE38-98CC-44DC-8A7F-CC3A2DB31ACF}" dt="2023-02-16T22:03:54.508" v="783" actId="26606"/>
          <ac:spMkLst>
            <pc:docMk/>
            <pc:sldMk cId="3000547573" sldId="273"/>
            <ac:spMk id="16" creationId="{920EAB97-BCBD-4835-8F90-55730D56C121}"/>
          </ac:spMkLst>
        </pc:spChg>
        <pc:picChg chg="mod">
          <ac:chgData name="NOVAN 1" userId="f9d6cb72613a0bdd" providerId="LiveId" clId="{6BDDFE38-98CC-44DC-8A7F-CC3A2DB31ACF}" dt="2023-02-16T22:05:11.481" v="807" actId="1076"/>
          <ac:picMkLst>
            <pc:docMk/>
            <pc:sldMk cId="3000547573" sldId="273"/>
            <ac:picMk id="4" creationId="{539C47EB-FCD2-4DDC-DCBF-8FFF4E1861E5}"/>
          </ac:picMkLst>
        </pc:picChg>
      </pc:sldChg>
      <pc:sldChg chg="addSp delSp modSp add mod setBg delDesignElem">
        <pc:chgData name="NOVAN 1" userId="f9d6cb72613a0bdd" providerId="LiveId" clId="{6BDDFE38-98CC-44DC-8A7F-CC3A2DB31ACF}" dt="2023-02-16T23:19:03.689" v="1258" actId="1076"/>
        <pc:sldMkLst>
          <pc:docMk/>
          <pc:sldMk cId="2251769580" sldId="274"/>
        </pc:sldMkLst>
        <pc:spChg chg="mod">
          <ac:chgData name="NOVAN 1" userId="f9d6cb72613a0bdd" providerId="LiveId" clId="{6BDDFE38-98CC-44DC-8A7F-CC3A2DB31ACF}" dt="2023-02-16T23:18:57.556" v="1257" actId="14100"/>
          <ac:spMkLst>
            <pc:docMk/>
            <pc:sldMk cId="2251769580" sldId="274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6T23:19:03.689" v="1258" actId="1076"/>
          <ac:spMkLst>
            <pc:docMk/>
            <pc:sldMk cId="2251769580" sldId="274"/>
            <ac:spMk id="7" creationId="{12570DED-E942-4274-A5C5-61D0403EDC64}"/>
          </ac:spMkLst>
        </pc:spChg>
        <pc:spChg chg="add del">
          <ac:chgData name="NOVAN 1" userId="f9d6cb72613a0bdd" providerId="LiveId" clId="{6BDDFE38-98CC-44DC-8A7F-CC3A2DB31ACF}" dt="2023-02-16T22:24:18.275" v="886" actId="21"/>
          <ac:spMkLst>
            <pc:docMk/>
            <pc:sldMk cId="2251769580" sldId="274"/>
            <ac:spMk id="9" creationId="{24A88C2B-BBA4-42B4-BD90-10615AE6D8D7}"/>
          </ac:spMkLst>
        </pc:spChg>
        <pc:spChg chg="del">
          <ac:chgData name="NOVAN 1" userId="f9d6cb72613a0bdd" providerId="LiveId" clId="{6BDDFE38-98CC-44DC-8A7F-CC3A2DB31ACF}" dt="2023-02-16T21:49:03.931" v="332"/>
          <ac:spMkLst>
            <pc:docMk/>
            <pc:sldMk cId="2251769580" sldId="274"/>
            <ac:spMk id="12" creationId="{1A95671B-3CC6-4792-9114-B74FAEA224E6}"/>
          </ac:spMkLst>
        </pc:spChg>
        <pc:spChg chg="add">
          <ac:chgData name="NOVAN 1" userId="f9d6cb72613a0bdd" providerId="LiveId" clId="{6BDDFE38-98CC-44DC-8A7F-CC3A2DB31ACF}" dt="2023-02-16T22:24:11.868" v="885" actId="26606"/>
          <ac:spMkLst>
            <pc:docMk/>
            <pc:sldMk cId="2251769580" sldId="274"/>
            <ac:spMk id="14" creationId="{030C91EB-472B-457A-9721-71076CA58013}"/>
          </ac:spMkLst>
        </pc:spChg>
        <pc:spChg chg="add">
          <ac:chgData name="NOVAN 1" userId="f9d6cb72613a0bdd" providerId="LiveId" clId="{6BDDFE38-98CC-44DC-8A7F-CC3A2DB31ACF}" dt="2023-02-16T22:24:11.868" v="885" actId="26606"/>
          <ac:spMkLst>
            <pc:docMk/>
            <pc:sldMk cId="2251769580" sldId="274"/>
            <ac:spMk id="16" creationId="{920EAB97-BCBD-4835-8F90-55730D56C121}"/>
          </ac:spMkLst>
        </pc:spChg>
        <pc:picChg chg="mod">
          <ac:chgData name="NOVAN 1" userId="f9d6cb72613a0bdd" providerId="LiveId" clId="{6BDDFE38-98CC-44DC-8A7F-CC3A2DB31ACF}" dt="2023-02-16T22:33:14.328" v="946" actId="1076"/>
          <ac:picMkLst>
            <pc:docMk/>
            <pc:sldMk cId="2251769580" sldId="274"/>
            <ac:picMk id="4" creationId="{9D4FF464-A968-BBA9-3A5F-242A856E8AD6}"/>
          </ac:picMkLst>
        </pc:picChg>
      </pc:sldChg>
      <pc:sldChg chg="addSp delSp modSp add mod setBg">
        <pc:chgData name="NOVAN 1" userId="f9d6cb72613a0bdd" providerId="LiveId" clId="{6BDDFE38-98CC-44DC-8A7F-CC3A2DB31ACF}" dt="2023-02-16T23:01:33.974" v="1190" actId="21"/>
        <pc:sldMkLst>
          <pc:docMk/>
          <pc:sldMk cId="3673458572" sldId="275"/>
        </pc:sldMkLst>
        <pc:spChg chg="mod">
          <ac:chgData name="NOVAN 1" userId="f9d6cb72613a0bdd" providerId="LiveId" clId="{6BDDFE38-98CC-44DC-8A7F-CC3A2DB31ACF}" dt="2023-02-16T22:54:00.276" v="1170" actId="20577"/>
          <ac:spMkLst>
            <pc:docMk/>
            <pc:sldMk cId="3673458572" sldId="275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6T22:40:38.573" v="1128" actId="207"/>
          <ac:spMkLst>
            <pc:docMk/>
            <pc:sldMk cId="3673458572" sldId="275"/>
            <ac:spMk id="7" creationId="{12570DED-E942-4274-A5C5-61D0403EDC64}"/>
          </ac:spMkLst>
        </pc:spChg>
        <pc:spChg chg="add del">
          <ac:chgData name="NOVAN 1" userId="f9d6cb72613a0bdd" providerId="LiveId" clId="{6BDDFE38-98CC-44DC-8A7F-CC3A2DB31ACF}" dt="2023-02-16T23:01:33.974" v="1190" actId="21"/>
          <ac:spMkLst>
            <pc:docMk/>
            <pc:sldMk cId="3673458572" sldId="275"/>
            <ac:spMk id="12" creationId="{24A88C2B-BBA4-42B4-BD90-10615AE6D8D7}"/>
          </ac:spMkLst>
        </pc:spChg>
        <pc:spChg chg="add">
          <ac:chgData name="NOVAN 1" userId="f9d6cb72613a0bdd" providerId="LiveId" clId="{6BDDFE38-98CC-44DC-8A7F-CC3A2DB31ACF}" dt="2023-02-16T22:39:11.468" v="1108" actId="26606"/>
          <ac:spMkLst>
            <pc:docMk/>
            <pc:sldMk cId="3673458572" sldId="275"/>
            <ac:spMk id="14" creationId="{030C91EB-472B-457A-9721-71076CA58013}"/>
          </ac:spMkLst>
        </pc:spChg>
        <pc:spChg chg="add">
          <ac:chgData name="NOVAN 1" userId="f9d6cb72613a0bdd" providerId="LiveId" clId="{6BDDFE38-98CC-44DC-8A7F-CC3A2DB31ACF}" dt="2023-02-16T22:39:11.468" v="1108" actId="26606"/>
          <ac:spMkLst>
            <pc:docMk/>
            <pc:sldMk cId="3673458572" sldId="275"/>
            <ac:spMk id="16" creationId="{920EAB97-BCBD-4835-8F90-55730D56C121}"/>
          </ac:spMkLst>
        </pc:spChg>
        <pc:picChg chg="mod">
          <ac:chgData name="NOVAN 1" userId="f9d6cb72613a0bdd" providerId="LiveId" clId="{6BDDFE38-98CC-44DC-8A7F-CC3A2DB31ACF}" dt="2023-02-16T23:01:29.097" v="1189" actId="1076"/>
          <ac:picMkLst>
            <pc:docMk/>
            <pc:sldMk cId="3673458572" sldId="275"/>
            <ac:picMk id="4" creationId="{28B9305C-115E-236B-0A19-40D9CAC6803D}"/>
          </ac:picMkLst>
        </pc:picChg>
      </pc:sldChg>
      <pc:sldChg chg="addSp modSp add mod">
        <pc:chgData name="NOVAN 1" userId="f9d6cb72613a0bdd" providerId="LiveId" clId="{6BDDFE38-98CC-44DC-8A7F-CC3A2DB31ACF}" dt="2023-02-16T23:24:46.470" v="1293" actId="1076"/>
        <pc:sldMkLst>
          <pc:docMk/>
          <pc:sldMk cId="685608351" sldId="276"/>
        </pc:sldMkLst>
        <pc:spChg chg="add mod">
          <ac:chgData name="NOVAN 1" userId="f9d6cb72613a0bdd" providerId="LiveId" clId="{6BDDFE38-98CC-44DC-8A7F-CC3A2DB31ACF}" dt="2023-02-16T22:56:42.671" v="1185" actId="20577"/>
          <ac:spMkLst>
            <pc:docMk/>
            <pc:sldMk cId="685608351" sldId="276"/>
            <ac:spMk id="2" creationId="{6332E405-7D50-724B-336F-8D76A52589A7}"/>
          </ac:spMkLst>
        </pc:spChg>
        <pc:spChg chg="mod">
          <ac:chgData name="NOVAN 1" userId="f9d6cb72613a0bdd" providerId="LiveId" clId="{6BDDFE38-98CC-44DC-8A7F-CC3A2DB31ACF}" dt="2023-02-16T22:53:20.892" v="1136" actId="20577"/>
          <ac:spMkLst>
            <pc:docMk/>
            <pc:sldMk cId="685608351" sldId="276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6T22:57:38.929" v="1187" actId="207"/>
          <ac:spMkLst>
            <pc:docMk/>
            <pc:sldMk cId="685608351" sldId="276"/>
            <ac:spMk id="7" creationId="{12570DED-E942-4274-A5C5-61D0403EDC64}"/>
          </ac:spMkLst>
        </pc:spChg>
        <pc:picChg chg="mod">
          <ac:chgData name="NOVAN 1" userId="f9d6cb72613a0bdd" providerId="LiveId" clId="{6BDDFE38-98CC-44DC-8A7F-CC3A2DB31ACF}" dt="2023-02-16T23:24:46.470" v="1293" actId="1076"/>
          <ac:picMkLst>
            <pc:docMk/>
            <pc:sldMk cId="685608351" sldId="276"/>
            <ac:picMk id="10" creationId="{90987CAF-7D5F-301B-4600-EF9D31C3B6D9}"/>
          </ac:picMkLst>
        </pc:picChg>
      </pc:sldChg>
      <pc:sldChg chg="addSp delSp modSp new mod modMedia">
        <pc:chgData name="NOVAN 1" userId="f9d6cb72613a0bdd" providerId="LiveId" clId="{6BDDFE38-98CC-44DC-8A7F-CC3A2DB31ACF}" dt="2023-02-16T23:26:12.293" v="1301" actId="1076"/>
        <pc:sldMkLst>
          <pc:docMk/>
          <pc:sldMk cId="2496654542" sldId="277"/>
        </pc:sldMkLst>
        <pc:spChg chg="mod">
          <ac:chgData name="NOVAN 1" userId="f9d6cb72613a0bdd" providerId="LiveId" clId="{6BDDFE38-98CC-44DC-8A7F-CC3A2DB31ACF}" dt="2023-02-16T23:26:12.293" v="1301" actId="1076"/>
          <ac:spMkLst>
            <pc:docMk/>
            <pc:sldMk cId="2496654542" sldId="277"/>
            <ac:spMk id="2" creationId="{2711555E-0BD1-F0C4-E4BC-0F3EB4CBBEA7}"/>
          </ac:spMkLst>
        </pc:spChg>
        <pc:spChg chg="del">
          <ac:chgData name="NOVAN 1" userId="f9d6cb72613a0bdd" providerId="LiveId" clId="{6BDDFE38-98CC-44DC-8A7F-CC3A2DB31ACF}" dt="2023-02-16T23:20:29.585" v="1259" actId="26606"/>
          <ac:spMkLst>
            <pc:docMk/>
            <pc:sldMk cId="2496654542" sldId="277"/>
            <ac:spMk id="3" creationId="{6F7174C0-8026-8C46-247D-24B454B54A46}"/>
          </ac:spMkLst>
        </pc:spChg>
        <pc:spChg chg="add mod ord">
          <ac:chgData name="NOVAN 1" userId="f9d6cb72613a0bdd" providerId="LiveId" clId="{6BDDFE38-98CC-44DC-8A7F-CC3A2DB31ACF}" dt="2023-02-16T23:24:29.755" v="1291" actId="167"/>
          <ac:spMkLst>
            <pc:docMk/>
            <pc:sldMk cId="2496654542" sldId="277"/>
            <ac:spMk id="4" creationId="{132AAA77-B39A-579D-7BC1-7418BC16CB84}"/>
          </ac:spMkLst>
        </pc:spChg>
        <pc:spChg chg="add del">
          <ac:chgData name="NOVAN 1" userId="f9d6cb72613a0bdd" providerId="LiveId" clId="{6BDDFE38-98CC-44DC-8A7F-CC3A2DB31ACF}" dt="2023-02-16T23:20:53.658" v="1265" actId="21"/>
          <ac:spMkLst>
            <pc:docMk/>
            <pc:sldMk cId="2496654542" sldId="277"/>
            <ac:spMk id="9" creationId="{A5B49BC3-54E8-4F20-B659-99E124FBB75E}"/>
          </ac:spMkLst>
        </pc:spChg>
        <pc:spChg chg="add mod">
          <ac:chgData name="NOVAN 1" userId="f9d6cb72613a0bdd" providerId="LiveId" clId="{6BDDFE38-98CC-44DC-8A7F-CC3A2DB31ACF}" dt="2023-02-16T23:22:07.948" v="1271" actId="26606"/>
          <ac:spMkLst>
            <pc:docMk/>
            <pc:sldMk cId="2496654542" sldId="277"/>
            <ac:spMk id="11" creationId="{EF65F16F-FDE0-4516-8BCC-DDC345651807}"/>
          </ac:spMkLst>
        </pc:spChg>
        <pc:spChg chg="add mod">
          <ac:chgData name="NOVAN 1" userId="f9d6cb72613a0bdd" providerId="LiveId" clId="{6BDDFE38-98CC-44DC-8A7F-CC3A2DB31ACF}" dt="2023-02-16T23:22:07.948" v="1271" actId="26606"/>
          <ac:spMkLst>
            <pc:docMk/>
            <pc:sldMk cId="2496654542" sldId="277"/>
            <ac:spMk id="13" creationId="{D1463C87-9AF0-4790-8077-703648FA0E0D}"/>
          </ac:spMkLst>
        </pc:spChg>
        <pc:spChg chg="add mod">
          <ac:chgData name="NOVAN 1" userId="f9d6cb72613a0bdd" providerId="LiveId" clId="{6BDDFE38-98CC-44DC-8A7F-CC3A2DB31ACF}" dt="2023-02-16T23:22:07.948" v="1271" actId="26606"/>
          <ac:spMkLst>
            <pc:docMk/>
            <pc:sldMk cId="2496654542" sldId="277"/>
            <ac:spMk id="15" creationId="{6ADB23FC-861F-4A36-8A3C-BD050BACA951}"/>
          </ac:spMkLst>
        </pc:spChg>
        <pc:spChg chg="add mod">
          <ac:chgData name="NOVAN 1" userId="f9d6cb72613a0bdd" providerId="LiveId" clId="{6BDDFE38-98CC-44DC-8A7F-CC3A2DB31ACF}" dt="2023-02-16T23:24:34.658" v="1292" actId="1076"/>
          <ac:spMkLst>
            <pc:docMk/>
            <pc:sldMk cId="2496654542" sldId="277"/>
            <ac:spMk id="20" creationId="{8026D853-A90C-4552-8EDA-857C715FEDF4}"/>
          </ac:spMkLst>
        </pc:spChg>
        <pc:picChg chg="add mod ord">
          <ac:chgData name="NOVAN 1" userId="f9d6cb72613a0bdd" providerId="LiveId" clId="{6BDDFE38-98CC-44DC-8A7F-CC3A2DB31ACF}" dt="2023-02-16T23:26:06.596" v="1300" actId="1076"/>
          <ac:picMkLst>
            <pc:docMk/>
            <pc:sldMk cId="2496654542" sldId="277"/>
            <ac:picMk id="5" creationId="{6D10FEDC-F24E-A65E-8D7E-26E95724612B}"/>
          </ac:picMkLst>
        </pc:picChg>
      </pc:sldChg>
      <pc:sldChg chg="delSp modSp add mod setBg delDesignElem">
        <pc:chgData name="NOVAN 1" userId="f9d6cb72613a0bdd" providerId="LiveId" clId="{6BDDFE38-98CC-44DC-8A7F-CC3A2DB31ACF}" dt="2023-02-16T23:34:10.339" v="1371" actId="255"/>
        <pc:sldMkLst>
          <pc:docMk/>
          <pc:sldMk cId="1323879432" sldId="278"/>
        </pc:sldMkLst>
        <pc:spChg chg="mod">
          <ac:chgData name="NOVAN 1" userId="f9d6cb72613a0bdd" providerId="LiveId" clId="{6BDDFE38-98CC-44DC-8A7F-CC3A2DB31ACF}" dt="2023-02-16T23:34:10.339" v="1371" actId="255"/>
          <ac:spMkLst>
            <pc:docMk/>
            <pc:sldMk cId="1323879432" sldId="278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6T23:33:47.511" v="1369" actId="207"/>
          <ac:spMkLst>
            <pc:docMk/>
            <pc:sldMk cId="1323879432" sldId="278"/>
            <ac:spMk id="7" creationId="{12570DED-E942-4274-A5C5-61D0403EDC64}"/>
          </ac:spMkLst>
        </pc:spChg>
        <pc:spChg chg="del">
          <ac:chgData name="NOVAN 1" userId="f9d6cb72613a0bdd" providerId="LiveId" clId="{6BDDFE38-98CC-44DC-8A7F-CC3A2DB31ACF}" dt="2023-02-16T23:16:09.337" v="1194"/>
          <ac:spMkLst>
            <pc:docMk/>
            <pc:sldMk cId="1323879432" sldId="278"/>
            <ac:spMk id="28" creationId="{931DE728-8710-4D0D-ABEA-46145891733A}"/>
          </ac:spMkLst>
        </pc:spChg>
        <pc:spChg chg="del">
          <ac:chgData name="NOVAN 1" userId="f9d6cb72613a0bdd" providerId="LiveId" clId="{6BDDFE38-98CC-44DC-8A7F-CC3A2DB31ACF}" dt="2023-02-16T23:16:09.337" v="1194"/>
          <ac:spMkLst>
            <pc:docMk/>
            <pc:sldMk cId="1323879432" sldId="278"/>
            <ac:spMk id="30" creationId="{5AAE9118-0436-4488-AC4A-C14DF6A7B6B1}"/>
          </ac:spMkLst>
        </pc:spChg>
        <pc:spChg chg="del">
          <ac:chgData name="NOVAN 1" userId="f9d6cb72613a0bdd" providerId="LiveId" clId="{6BDDFE38-98CC-44DC-8A7F-CC3A2DB31ACF}" dt="2023-02-16T23:16:09.337" v="1194"/>
          <ac:spMkLst>
            <pc:docMk/>
            <pc:sldMk cId="1323879432" sldId="278"/>
            <ac:spMk id="32" creationId="{07A0C51E-5464-4470-855E-CA530A59BF98}"/>
          </ac:spMkLst>
        </pc:spChg>
        <pc:picChg chg="mod">
          <ac:chgData name="NOVAN 1" userId="f9d6cb72613a0bdd" providerId="LiveId" clId="{6BDDFE38-98CC-44DC-8A7F-CC3A2DB31ACF}" dt="2023-02-16T23:33:36.735" v="1367" actId="1076"/>
          <ac:picMkLst>
            <pc:docMk/>
            <pc:sldMk cId="1323879432" sldId="278"/>
            <ac:picMk id="4" creationId="{9F3D7C1D-B52F-C142-2EE8-6ED4A4A5F9F6}"/>
          </ac:picMkLst>
        </pc:picChg>
      </pc:sldChg>
      <pc:sldChg chg="delSp modSp add del mod setBg delDesignElem">
        <pc:chgData name="NOVAN 1" userId="f9d6cb72613a0bdd" providerId="LiveId" clId="{6BDDFE38-98CC-44DC-8A7F-CC3A2DB31ACF}" dt="2023-02-17T00:26:57.557" v="1457" actId="47"/>
        <pc:sldMkLst>
          <pc:docMk/>
          <pc:sldMk cId="4078025548" sldId="279"/>
        </pc:sldMkLst>
        <pc:spChg chg="mod">
          <ac:chgData name="NOVAN 1" userId="f9d6cb72613a0bdd" providerId="LiveId" clId="{6BDDFE38-98CC-44DC-8A7F-CC3A2DB31ACF}" dt="2023-02-16T23:37:31.263" v="1452" actId="1076"/>
          <ac:spMkLst>
            <pc:docMk/>
            <pc:sldMk cId="4078025548" sldId="279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6T23:38:01.066" v="1454" actId="207"/>
          <ac:spMkLst>
            <pc:docMk/>
            <pc:sldMk cId="4078025548" sldId="279"/>
            <ac:spMk id="7" creationId="{12570DED-E942-4274-A5C5-61D0403EDC64}"/>
          </ac:spMkLst>
        </pc:spChg>
        <pc:spChg chg="del">
          <ac:chgData name="NOVAN 1" userId="f9d6cb72613a0bdd" providerId="LiveId" clId="{6BDDFE38-98CC-44DC-8A7F-CC3A2DB31ACF}" dt="2023-02-16T23:16:16.002" v="1196"/>
          <ac:spMkLst>
            <pc:docMk/>
            <pc:sldMk cId="4078025548" sldId="279"/>
            <ac:spMk id="12" creationId="{47BDE95F-650B-4D12-A3A5-975E461D2E00}"/>
          </ac:spMkLst>
        </pc:spChg>
        <pc:spChg chg="del">
          <ac:chgData name="NOVAN 1" userId="f9d6cb72613a0bdd" providerId="LiveId" clId="{6BDDFE38-98CC-44DC-8A7F-CC3A2DB31ACF}" dt="2023-02-16T23:16:16.002" v="1196"/>
          <ac:spMkLst>
            <pc:docMk/>
            <pc:sldMk cId="4078025548" sldId="279"/>
            <ac:spMk id="14" creationId="{71FC7D98-7B8B-402A-90FC-F027482F2142}"/>
          </ac:spMkLst>
        </pc:spChg>
        <pc:spChg chg="del">
          <ac:chgData name="NOVAN 1" userId="f9d6cb72613a0bdd" providerId="LiveId" clId="{6BDDFE38-98CC-44DC-8A7F-CC3A2DB31ACF}" dt="2023-02-16T23:16:16.002" v="1196"/>
          <ac:spMkLst>
            <pc:docMk/>
            <pc:sldMk cId="4078025548" sldId="279"/>
            <ac:spMk id="16" creationId="{AD7356EA-285B-4E5D-8FEC-104659A4FD2C}"/>
          </ac:spMkLst>
        </pc:spChg>
        <pc:picChg chg="mod">
          <ac:chgData name="NOVAN 1" userId="f9d6cb72613a0bdd" providerId="LiveId" clId="{6BDDFE38-98CC-44DC-8A7F-CC3A2DB31ACF}" dt="2023-02-16T23:35:37.211" v="1415" actId="1076"/>
          <ac:picMkLst>
            <pc:docMk/>
            <pc:sldMk cId="4078025548" sldId="279"/>
            <ac:picMk id="4" creationId="{AC415FF2-A749-0351-EA5C-AFC643708A98}"/>
          </ac:picMkLst>
        </pc:picChg>
      </pc:sldChg>
      <pc:sldChg chg="addSp delSp modSp add del mod setBg delDesignElem">
        <pc:chgData name="NOVAN 1" userId="f9d6cb72613a0bdd" providerId="LiveId" clId="{6BDDFE38-98CC-44DC-8A7F-CC3A2DB31ACF}" dt="2023-02-17T15:34:40.423" v="1718" actId="1076"/>
        <pc:sldMkLst>
          <pc:docMk/>
          <pc:sldMk cId="3305002862" sldId="280"/>
        </pc:sldMkLst>
        <pc:spChg chg="add del mod">
          <ac:chgData name="NOVAN 1" userId="f9d6cb72613a0bdd" providerId="LiveId" clId="{6BDDFE38-98CC-44DC-8A7F-CC3A2DB31ACF}" dt="2023-02-17T15:28:42.142" v="1469"/>
          <ac:spMkLst>
            <pc:docMk/>
            <pc:sldMk cId="3305002862" sldId="280"/>
            <ac:spMk id="2" creationId="{7AC61411-27B8-2D6F-ED0D-FB96857F8317}"/>
          </ac:spMkLst>
        </pc:spChg>
        <pc:spChg chg="add mod">
          <ac:chgData name="NOVAN 1" userId="f9d6cb72613a0bdd" providerId="LiveId" clId="{6BDDFE38-98CC-44DC-8A7F-CC3A2DB31ACF}" dt="2023-02-17T15:34:40.423" v="1718" actId="1076"/>
          <ac:spMkLst>
            <pc:docMk/>
            <pc:sldMk cId="3305002862" sldId="280"/>
            <ac:spMk id="4" creationId="{286C7B85-A2F2-8A1B-5E49-B22144F6670D}"/>
          </ac:spMkLst>
        </pc:spChg>
        <pc:spChg chg="mod">
          <ac:chgData name="NOVAN 1" userId="f9d6cb72613a0bdd" providerId="LiveId" clId="{6BDDFE38-98CC-44DC-8A7F-CC3A2DB31ACF}" dt="2023-02-17T15:26:53.517" v="1466" actId="20577"/>
          <ac:spMkLst>
            <pc:docMk/>
            <pc:sldMk cId="3305002862" sldId="280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7T15:34:33.574" v="1717" actId="1076"/>
          <ac:spMkLst>
            <pc:docMk/>
            <pc:sldMk cId="3305002862" sldId="280"/>
            <ac:spMk id="7" creationId="{12570DED-E942-4274-A5C5-61D0403EDC64}"/>
          </ac:spMkLst>
        </pc:spChg>
        <pc:spChg chg="del">
          <ac:chgData name="NOVAN 1" userId="f9d6cb72613a0bdd" providerId="LiveId" clId="{6BDDFE38-98CC-44DC-8A7F-CC3A2DB31ACF}" dt="2023-02-16T23:16:22.774" v="1198"/>
          <ac:spMkLst>
            <pc:docMk/>
            <pc:sldMk cId="3305002862" sldId="280"/>
            <ac:spMk id="12" creationId="{71FC7D98-7B8B-402A-90FC-F027482F2142}"/>
          </ac:spMkLst>
        </pc:spChg>
        <pc:spChg chg="del">
          <ac:chgData name="NOVAN 1" userId="f9d6cb72613a0bdd" providerId="LiveId" clId="{6BDDFE38-98CC-44DC-8A7F-CC3A2DB31ACF}" dt="2023-02-16T23:16:22.774" v="1198"/>
          <ac:spMkLst>
            <pc:docMk/>
            <pc:sldMk cId="3305002862" sldId="280"/>
            <ac:spMk id="14" creationId="{AD7356EA-285B-4E5D-8FEC-104659A4FD2C}"/>
          </ac:spMkLst>
        </pc:spChg>
        <pc:picChg chg="mod">
          <ac:chgData name="NOVAN 1" userId="f9d6cb72613a0bdd" providerId="LiveId" clId="{6BDDFE38-98CC-44DC-8A7F-CC3A2DB31ACF}" dt="2023-02-17T15:34:28.342" v="1716" actId="1076"/>
          <ac:picMkLst>
            <pc:docMk/>
            <pc:sldMk cId="3305002862" sldId="280"/>
            <ac:picMk id="3" creationId="{B8C3F912-2482-5EFD-9F88-FF18ACC4ECB0}"/>
          </ac:picMkLst>
        </pc:picChg>
      </pc:sldChg>
      <pc:sldChg chg="delSp modSp add mod setBg delDesignElem">
        <pc:chgData name="NOVAN 1" userId="f9d6cb72613a0bdd" providerId="LiveId" clId="{6BDDFE38-98CC-44DC-8A7F-CC3A2DB31ACF}" dt="2023-02-17T15:37:12.409" v="1786" actId="207"/>
        <pc:sldMkLst>
          <pc:docMk/>
          <pc:sldMk cId="3693416639" sldId="281"/>
        </pc:sldMkLst>
        <pc:spChg chg="mod">
          <ac:chgData name="NOVAN 1" userId="f9d6cb72613a0bdd" providerId="LiveId" clId="{6BDDFE38-98CC-44DC-8A7F-CC3A2DB31ACF}" dt="2023-02-17T15:36:44.862" v="1785" actId="20577"/>
          <ac:spMkLst>
            <pc:docMk/>
            <pc:sldMk cId="3693416639" sldId="281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7T15:37:12.409" v="1786" actId="207"/>
          <ac:spMkLst>
            <pc:docMk/>
            <pc:sldMk cId="3693416639" sldId="281"/>
            <ac:spMk id="7" creationId="{12570DED-E942-4274-A5C5-61D0403EDC64}"/>
          </ac:spMkLst>
        </pc:spChg>
        <pc:spChg chg="del">
          <ac:chgData name="NOVAN 1" userId="f9d6cb72613a0bdd" providerId="LiveId" clId="{6BDDFE38-98CC-44DC-8A7F-CC3A2DB31ACF}" dt="2023-02-16T23:16:29.662" v="1200"/>
          <ac:spMkLst>
            <pc:docMk/>
            <pc:sldMk cId="3693416639" sldId="281"/>
            <ac:spMk id="15" creationId="{71FC7D98-7B8B-402A-90FC-F027482F2142}"/>
          </ac:spMkLst>
        </pc:spChg>
        <pc:spChg chg="del">
          <ac:chgData name="NOVAN 1" userId="f9d6cb72613a0bdd" providerId="LiveId" clId="{6BDDFE38-98CC-44DC-8A7F-CC3A2DB31ACF}" dt="2023-02-16T23:16:29.662" v="1200"/>
          <ac:spMkLst>
            <pc:docMk/>
            <pc:sldMk cId="3693416639" sldId="281"/>
            <ac:spMk id="17" creationId="{AD7356EA-285B-4E5D-8FEC-104659A4FD2C}"/>
          </ac:spMkLst>
        </pc:spChg>
      </pc:sldChg>
      <pc:sldChg chg="modSp add mod">
        <pc:chgData name="NOVAN 1" userId="f9d6cb72613a0bdd" providerId="LiveId" clId="{6BDDFE38-98CC-44DC-8A7F-CC3A2DB31ACF}" dt="2023-02-17T16:03:14.156" v="2293" actId="20577"/>
        <pc:sldMkLst>
          <pc:docMk/>
          <pc:sldMk cId="2311871432" sldId="282"/>
        </pc:sldMkLst>
        <pc:spChg chg="mod">
          <ac:chgData name="NOVAN 1" userId="f9d6cb72613a0bdd" providerId="LiveId" clId="{6BDDFE38-98CC-44DC-8A7F-CC3A2DB31ACF}" dt="2023-02-17T16:03:14.156" v="2293" actId="20577"/>
          <ac:spMkLst>
            <pc:docMk/>
            <pc:sldMk cId="2311871432" sldId="282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7T16:02:37.081" v="2253" actId="207"/>
          <ac:spMkLst>
            <pc:docMk/>
            <pc:sldMk cId="2311871432" sldId="282"/>
            <ac:spMk id="7" creationId="{12570DED-E942-4274-A5C5-61D0403EDC64}"/>
          </ac:spMkLst>
        </pc:spChg>
      </pc:sldChg>
      <pc:sldChg chg="addSp modSp add mod">
        <pc:chgData name="NOVAN 1" userId="f9d6cb72613a0bdd" providerId="LiveId" clId="{6BDDFE38-98CC-44DC-8A7F-CC3A2DB31ACF}" dt="2023-02-17T16:09:30.539" v="2347" actId="20577"/>
        <pc:sldMkLst>
          <pc:docMk/>
          <pc:sldMk cId="4223060265" sldId="283"/>
        </pc:sldMkLst>
        <pc:spChg chg="add mod">
          <ac:chgData name="NOVAN 1" userId="f9d6cb72613a0bdd" providerId="LiveId" clId="{6BDDFE38-98CC-44DC-8A7F-CC3A2DB31ACF}" dt="2023-02-17T16:04:45.878" v="2304" actId="255"/>
          <ac:spMkLst>
            <pc:docMk/>
            <pc:sldMk cId="4223060265" sldId="283"/>
            <ac:spMk id="2" creationId="{E5BD68FC-4C70-C040-7684-DBE446876323}"/>
          </ac:spMkLst>
        </pc:spChg>
        <pc:spChg chg="add mod">
          <ac:chgData name="NOVAN 1" userId="f9d6cb72613a0bdd" providerId="LiveId" clId="{6BDDFE38-98CC-44DC-8A7F-CC3A2DB31ACF}" dt="2023-02-17T16:06:23.852" v="2329" actId="255"/>
          <ac:spMkLst>
            <pc:docMk/>
            <pc:sldMk cId="4223060265" sldId="283"/>
            <ac:spMk id="3" creationId="{A4BE5582-97DA-FF3C-55BC-0496F7E2C275}"/>
          </ac:spMkLst>
        </pc:spChg>
        <pc:spChg chg="mod">
          <ac:chgData name="NOVAN 1" userId="f9d6cb72613a0bdd" providerId="LiveId" clId="{6BDDFE38-98CC-44DC-8A7F-CC3A2DB31ACF}" dt="2023-02-17T16:03:34.949" v="2294" actId="1076"/>
          <ac:spMkLst>
            <pc:docMk/>
            <pc:sldMk cId="4223060265" sldId="283"/>
            <ac:spMk id="4" creationId="{98EC6425-D2AA-4ED7-8955-375BF90E2444}"/>
          </ac:spMkLst>
        </pc:spChg>
        <pc:spChg chg="add mod">
          <ac:chgData name="NOVAN 1" userId="f9d6cb72613a0bdd" providerId="LiveId" clId="{6BDDFE38-98CC-44DC-8A7F-CC3A2DB31ACF}" dt="2023-02-17T16:06:50.064" v="2334"/>
          <ac:spMkLst>
            <pc:docMk/>
            <pc:sldMk cId="4223060265" sldId="283"/>
            <ac:spMk id="5" creationId="{C6E1D5B3-4729-C0D9-7500-74FF2235FF6A}"/>
          </ac:spMkLst>
        </pc:spChg>
        <pc:spChg chg="mod">
          <ac:chgData name="NOVAN 1" userId="f9d6cb72613a0bdd" providerId="LiveId" clId="{6BDDFE38-98CC-44DC-8A7F-CC3A2DB31ACF}" dt="2023-02-17T16:09:30.539" v="2347" actId="20577"/>
          <ac:spMkLst>
            <pc:docMk/>
            <pc:sldMk cId="4223060265" sldId="283"/>
            <ac:spMk id="6" creationId="{3C22B73B-8888-45A2-85B6-7AB09F8DE173}"/>
          </ac:spMkLst>
        </pc:spChg>
      </pc:sldChg>
      <pc:sldChg chg="modSp add mod">
        <pc:chgData name="NOVAN 1" userId="f9d6cb72613a0bdd" providerId="LiveId" clId="{6BDDFE38-98CC-44DC-8A7F-CC3A2DB31ACF}" dt="2023-02-17T16:12:13.370" v="2540" actId="1076"/>
        <pc:sldMkLst>
          <pc:docMk/>
          <pc:sldMk cId="3792505336" sldId="284"/>
        </pc:sldMkLst>
        <pc:spChg chg="mod">
          <ac:chgData name="NOVAN 1" userId="f9d6cb72613a0bdd" providerId="LiveId" clId="{6BDDFE38-98CC-44DC-8A7F-CC3A2DB31ACF}" dt="2023-02-17T16:11:52.582" v="2537" actId="1076"/>
          <ac:spMkLst>
            <pc:docMk/>
            <pc:sldMk cId="3792505336" sldId="284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7T16:12:13.370" v="2540" actId="1076"/>
          <ac:spMkLst>
            <pc:docMk/>
            <pc:sldMk cId="3792505336" sldId="284"/>
            <ac:spMk id="7" creationId="{12570DED-E942-4274-A5C5-61D0403EDC64}"/>
          </ac:spMkLst>
        </pc:spChg>
        <pc:picChg chg="mod">
          <ac:chgData name="NOVAN 1" userId="f9d6cb72613a0bdd" providerId="LiveId" clId="{6BDDFE38-98CC-44DC-8A7F-CC3A2DB31ACF}" dt="2023-02-17T16:11:26.977" v="2532" actId="1076"/>
          <ac:picMkLst>
            <pc:docMk/>
            <pc:sldMk cId="3792505336" sldId="284"/>
            <ac:picMk id="4" creationId="{92FF5861-20DF-A9C3-5DBA-1E0C8F3763A9}"/>
          </ac:picMkLst>
        </pc:picChg>
      </pc:sldChg>
      <pc:sldChg chg="modSp add mod">
        <pc:chgData name="NOVAN 1" userId="f9d6cb72613a0bdd" providerId="LiveId" clId="{6BDDFE38-98CC-44DC-8A7F-CC3A2DB31ACF}" dt="2023-02-17T16:23:41.653" v="2803" actId="1076"/>
        <pc:sldMkLst>
          <pc:docMk/>
          <pc:sldMk cId="1839967377" sldId="285"/>
        </pc:sldMkLst>
        <pc:spChg chg="mod">
          <ac:chgData name="NOVAN 1" userId="f9d6cb72613a0bdd" providerId="LiveId" clId="{6BDDFE38-98CC-44DC-8A7F-CC3A2DB31ACF}" dt="2023-02-17T16:20:38.553" v="2802" actId="20577"/>
          <ac:spMkLst>
            <pc:docMk/>
            <pc:sldMk cId="1839967377" sldId="285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7T16:23:41.653" v="2803" actId="1076"/>
          <ac:spMkLst>
            <pc:docMk/>
            <pc:sldMk cId="1839967377" sldId="285"/>
            <ac:spMk id="7" creationId="{12570DED-E942-4274-A5C5-61D0403EDC64}"/>
          </ac:spMkLst>
        </pc:spChg>
        <pc:picChg chg="mod">
          <ac:chgData name="NOVAN 1" userId="f9d6cb72613a0bdd" providerId="LiveId" clId="{6BDDFE38-98CC-44DC-8A7F-CC3A2DB31ACF}" dt="2023-02-17T16:18:44.804" v="2799" actId="1076"/>
          <ac:picMkLst>
            <pc:docMk/>
            <pc:sldMk cId="1839967377" sldId="285"/>
            <ac:picMk id="4" creationId="{4B2FF27E-5E40-2377-733C-F982CC25F122}"/>
          </ac:picMkLst>
        </pc:picChg>
      </pc:sldChg>
      <pc:sldChg chg="addSp delSp modSp new mod modMedia">
        <pc:chgData name="NOVAN 1" userId="f9d6cb72613a0bdd" providerId="LiveId" clId="{6BDDFE38-98CC-44DC-8A7F-CC3A2DB31ACF}" dt="2023-02-17T16:00:07.626" v="2000" actId="207"/>
        <pc:sldMkLst>
          <pc:docMk/>
          <pc:sldMk cId="33309973" sldId="286"/>
        </pc:sldMkLst>
        <pc:spChg chg="mod">
          <ac:chgData name="NOVAN 1" userId="f9d6cb72613a0bdd" providerId="LiveId" clId="{6BDDFE38-98CC-44DC-8A7F-CC3A2DB31ACF}" dt="2023-02-17T15:58:13.259" v="1989" actId="1076"/>
          <ac:spMkLst>
            <pc:docMk/>
            <pc:sldMk cId="33309973" sldId="286"/>
            <ac:spMk id="2" creationId="{A3E1D95C-C6F7-69E0-232C-EFDFA98A7CF5}"/>
          </ac:spMkLst>
        </pc:spChg>
        <pc:spChg chg="del">
          <ac:chgData name="NOVAN 1" userId="f9d6cb72613a0bdd" providerId="LiveId" clId="{6BDDFE38-98CC-44DC-8A7F-CC3A2DB31ACF}" dt="2023-02-17T15:57:04.266" v="1977" actId="26606"/>
          <ac:spMkLst>
            <pc:docMk/>
            <pc:sldMk cId="33309973" sldId="286"/>
            <ac:spMk id="3" creationId="{8498BD93-C630-EDCF-0561-EE442F74AC2F}"/>
          </ac:spMkLst>
        </pc:spChg>
        <pc:spChg chg="add mod">
          <ac:chgData name="NOVAN 1" userId="f9d6cb72613a0bdd" providerId="LiveId" clId="{6BDDFE38-98CC-44DC-8A7F-CC3A2DB31ACF}" dt="2023-02-17T16:00:07.626" v="2000" actId="207"/>
          <ac:spMkLst>
            <pc:docMk/>
            <pc:sldMk cId="33309973" sldId="286"/>
            <ac:spMk id="4" creationId="{B818BA43-6E18-15BC-DE88-79419AF4A0D8}"/>
          </ac:spMkLst>
        </pc:spChg>
        <pc:spChg chg="add mod">
          <ac:chgData name="NOVAN 1" userId="f9d6cb72613a0bdd" providerId="LiveId" clId="{6BDDFE38-98CC-44DC-8A7F-CC3A2DB31ACF}" dt="2023-02-17T15:59:52.331" v="1998" actId="1076"/>
          <ac:spMkLst>
            <pc:docMk/>
            <pc:sldMk cId="33309973" sldId="286"/>
            <ac:spMk id="6" creationId="{52A43971-84CA-EEB9-E44B-6DD1344C2F78}"/>
          </ac:spMkLst>
        </pc:spChg>
        <pc:spChg chg="add del">
          <ac:chgData name="NOVAN 1" userId="f9d6cb72613a0bdd" providerId="LiveId" clId="{6BDDFE38-98CC-44DC-8A7F-CC3A2DB31ACF}" dt="2023-02-17T15:57:24.738" v="1980" actId="26606"/>
          <ac:spMkLst>
            <pc:docMk/>
            <pc:sldMk cId="33309973" sldId="286"/>
            <ac:spMk id="9" creationId="{A5B49BC3-54E8-4F20-B659-99E124FBB75E}"/>
          </ac:spMkLst>
        </pc:spChg>
        <pc:spChg chg="add mod">
          <ac:chgData name="NOVAN 1" userId="f9d6cb72613a0bdd" providerId="LiveId" clId="{6BDDFE38-98CC-44DC-8A7F-CC3A2DB31ACF}" dt="2023-02-17T15:57:24.738" v="1980" actId="26606"/>
          <ac:spMkLst>
            <pc:docMk/>
            <pc:sldMk cId="33309973" sldId="286"/>
            <ac:spMk id="11" creationId="{EF65F16F-FDE0-4516-8BCC-DDC345651807}"/>
          </ac:spMkLst>
        </pc:spChg>
        <pc:spChg chg="add mod">
          <ac:chgData name="NOVAN 1" userId="f9d6cb72613a0bdd" providerId="LiveId" clId="{6BDDFE38-98CC-44DC-8A7F-CC3A2DB31ACF}" dt="2023-02-17T15:57:24.738" v="1980" actId="26606"/>
          <ac:spMkLst>
            <pc:docMk/>
            <pc:sldMk cId="33309973" sldId="286"/>
            <ac:spMk id="13" creationId="{D1463C87-9AF0-4790-8077-703648FA0E0D}"/>
          </ac:spMkLst>
        </pc:spChg>
        <pc:spChg chg="add mod">
          <ac:chgData name="NOVAN 1" userId="f9d6cb72613a0bdd" providerId="LiveId" clId="{6BDDFE38-98CC-44DC-8A7F-CC3A2DB31ACF}" dt="2023-02-17T15:57:24.738" v="1980" actId="26606"/>
          <ac:spMkLst>
            <pc:docMk/>
            <pc:sldMk cId="33309973" sldId="286"/>
            <ac:spMk id="15" creationId="{6ADB23FC-861F-4A36-8A3C-BD050BACA951}"/>
          </ac:spMkLst>
        </pc:spChg>
        <pc:spChg chg="add del">
          <ac:chgData name="NOVAN 1" userId="f9d6cb72613a0bdd" providerId="LiveId" clId="{6BDDFE38-98CC-44DC-8A7F-CC3A2DB31ACF}" dt="2023-02-17T15:57:56.365" v="1985" actId="21"/>
          <ac:spMkLst>
            <pc:docMk/>
            <pc:sldMk cId="33309973" sldId="286"/>
            <ac:spMk id="20" creationId="{8026D853-A90C-4552-8EDA-857C715FEDF4}"/>
          </ac:spMkLst>
        </pc:spChg>
        <pc:picChg chg="add mod ord">
          <ac:chgData name="NOVAN 1" userId="f9d6cb72613a0bdd" providerId="LiveId" clId="{6BDDFE38-98CC-44DC-8A7F-CC3A2DB31ACF}" dt="2023-02-17T15:57:46.274" v="1984" actId="14100"/>
          <ac:picMkLst>
            <pc:docMk/>
            <pc:sldMk cId="33309973" sldId="286"/>
            <ac:picMk id="5" creationId="{CB06B7F0-7D69-81B2-A28F-F8F60EE13298}"/>
          </ac:picMkLst>
        </pc:picChg>
      </pc:sldChg>
      <pc:sldChg chg="addSp delSp modSp new mod">
        <pc:chgData name="NOVAN 1" userId="f9d6cb72613a0bdd" providerId="LiveId" clId="{6BDDFE38-98CC-44DC-8A7F-CC3A2DB31ACF}" dt="2023-02-17T16:51:50.078" v="2845" actId="207"/>
        <pc:sldMkLst>
          <pc:docMk/>
          <pc:sldMk cId="4289793903" sldId="287"/>
        </pc:sldMkLst>
        <pc:spChg chg="mod">
          <ac:chgData name="NOVAN 1" userId="f9d6cb72613a0bdd" providerId="LiveId" clId="{6BDDFE38-98CC-44DC-8A7F-CC3A2DB31ACF}" dt="2023-02-17T16:48:45.522" v="2835" actId="1076"/>
          <ac:spMkLst>
            <pc:docMk/>
            <pc:sldMk cId="4289793903" sldId="287"/>
            <ac:spMk id="2" creationId="{B60DF96F-10ED-D27C-3ECC-3886FBE33DD1}"/>
          </ac:spMkLst>
        </pc:spChg>
        <pc:spChg chg="del">
          <ac:chgData name="NOVAN 1" userId="f9d6cb72613a0bdd" providerId="LiveId" clId="{6BDDFE38-98CC-44DC-8A7F-CC3A2DB31ACF}" dt="2023-02-17T16:39:48.417" v="2824" actId="21"/>
          <ac:spMkLst>
            <pc:docMk/>
            <pc:sldMk cId="4289793903" sldId="287"/>
            <ac:spMk id="3" creationId="{22E365CF-E6D4-1FEE-344E-A3DD657D3FA2}"/>
          </ac:spMkLst>
        </pc:spChg>
        <pc:spChg chg="add mod">
          <ac:chgData name="NOVAN 1" userId="f9d6cb72613a0bdd" providerId="LiveId" clId="{6BDDFE38-98CC-44DC-8A7F-CC3A2DB31ACF}" dt="2023-02-17T16:51:00.052" v="2839" actId="207"/>
          <ac:spMkLst>
            <pc:docMk/>
            <pc:sldMk cId="4289793903" sldId="287"/>
            <ac:spMk id="5" creationId="{25371891-3E8F-BE96-4ABF-CBDEFB92F232}"/>
          </ac:spMkLst>
        </pc:spChg>
        <pc:spChg chg="add mod">
          <ac:chgData name="NOVAN 1" userId="f9d6cb72613a0bdd" providerId="LiveId" clId="{6BDDFE38-98CC-44DC-8A7F-CC3A2DB31ACF}" dt="2023-02-17T16:51:50.078" v="2845" actId="207"/>
          <ac:spMkLst>
            <pc:docMk/>
            <pc:sldMk cId="4289793903" sldId="287"/>
            <ac:spMk id="6" creationId="{7C49DD9B-4E24-4CEA-835F-9B2C8817DC09}"/>
          </ac:spMkLst>
        </pc:spChg>
        <pc:spChg chg="add del">
          <ac:chgData name="NOVAN 1" userId="f9d6cb72613a0bdd" providerId="LiveId" clId="{6BDDFE38-98CC-44DC-8A7F-CC3A2DB31ACF}" dt="2023-02-17T16:48:38.488" v="2834" actId="21"/>
          <ac:spMkLst>
            <pc:docMk/>
            <pc:sldMk cId="4289793903" sldId="287"/>
            <ac:spMk id="8" creationId="{A5B49BC3-54E8-4F20-B659-99E124FBB75E}"/>
          </ac:spMkLst>
        </pc:spChg>
        <pc:spChg chg="add">
          <ac:chgData name="NOVAN 1" userId="f9d6cb72613a0bdd" providerId="LiveId" clId="{6BDDFE38-98CC-44DC-8A7F-CC3A2DB31ACF}" dt="2023-02-17T16:40:51.334" v="2827" actId="26606"/>
          <ac:spMkLst>
            <pc:docMk/>
            <pc:sldMk cId="4289793903" sldId="287"/>
            <ac:spMk id="10" creationId="{17518024-69B4-4843-877B-A8C418CA63E4}"/>
          </ac:spMkLst>
        </pc:spChg>
        <pc:spChg chg="add">
          <ac:chgData name="NOVAN 1" userId="f9d6cb72613a0bdd" providerId="LiveId" clId="{6BDDFE38-98CC-44DC-8A7F-CC3A2DB31ACF}" dt="2023-02-17T16:40:51.334" v="2827" actId="26606"/>
          <ac:spMkLst>
            <pc:docMk/>
            <pc:sldMk cId="4289793903" sldId="287"/>
            <ac:spMk id="12" creationId="{E26D1122-91DB-4E63-BCD1-21F66B143613}"/>
          </ac:spMkLst>
        </pc:spChg>
        <pc:spChg chg="add">
          <ac:chgData name="NOVAN 1" userId="f9d6cb72613a0bdd" providerId="LiveId" clId="{6BDDFE38-98CC-44DC-8A7F-CC3A2DB31ACF}" dt="2023-02-17T16:40:51.334" v="2827" actId="26606"/>
          <ac:spMkLst>
            <pc:docMk/>
            <pc:sldMk cId="4289793903" sldId="287"/>
            <ac:spMk id="14" creationId="{00B92D0D-B1D8-40BF-BE4C-3912BEA6BF62}"/>
          </ac:spMkLst>
        </pc:spChg>
        <pc:picChg chg="add mod">
          <ac:chgData name="NOVAN 1" userId="f9d6cb72613a0bdd" providerId="LiveId" clId="{6BDDFE38-98CC-44DC-8A7F-CC3A2DB31ACF}" dt="2023-02-17T16:48:26.276" v="2832" actId="14100"/>
          <ac:picMkLst>
            <pc:docMk/>
            <pc:sldMk cId="4289793903" sldId="287"/>
            <ac:picMk id="4" creationId="{0F6B1ACF-EADB-7EF8-CA88-5921D5FFA12E}"/>
          </ac:picMkLst>
        </pc:picChg>
      </pc:sldChg>
      <pc:sldChg chg="addSp delSp modSp add mod">
        <pc:chgData name="NOVAN 1" userId="f9d6cb72613a0bdd" providerId="LiveId" clId="{6BDDFE38-98CC-44DC-8A7F-CC3A2DB31ACF}" dt="2023-02-17T16:57:32.907" v="3048" actId="207"/>
        <pc:sldMkLst>
          <pc:docMk/>
          <pc:sldMk cId="1683095751" sldId="288"/>
        </pc:sldMkLst>
        <pc:spChg chg="mod ord">
          <ac:chgData name="NOVAN 1" userId="f9d6cb72613a0bdd" providerId="LiveId" clId="{6BDDFE38-98CC-44DC-8A7F-CC3A2DB31ACF}" dt="2023-02-17T16:57:00.696" v="3045" actId="27636"/>
          <ac:spMkLst>
            <pc:docMk/>
            <pc:sldMk cId="1683095751" sldId="288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7T16:57:32.907" v="3048" actId="207"/>
          <ac:spMkLst>
            <pc:docMk/>
            <pc:sldMk cId="1683095751" sldId="288"/>
            <ac:spMk id="7" creationId="{12570DED-E942-4274-A5C5-61D0403EDC64}"/>
          </ac:spMkLst>
        </pc:spChg>
        <pc:spChg chg="add del">
          <ac:chgData name="NOVAN 1" userId="f9d6cb72613a0bdd" providerId="LiveId" clId="{6BDDFE38-98CC-44DC-8A7F-CC3A2DB31ACF}" dt="2023-02-17T16:57:12.576" v="3047" actId="21"/>
          <ac:spMkLst>
            <pc:docMk/>
            <pc:sldMk cId="1683095751" sldId="288"/>
            <ac:spMk id="12" creationId="{24A88C2B-BBA4-42B4-BD90-10615AE6D8D7}"/>
          </ac:spMkLst>
        </pc:spChg>
        <pc:spChg chg="add">
          <ac:chgData name="NOVAN 1" userId="f9d6cb72613a0bdd" providerId="LiveId" clId="{6BDDFE38-98CC-44DC-8A7F-CC3A2DB31ACF}" dt="2023-02-17T16:53:30.358" v="2848" actId="26606"/>
          <ac:spMkLst>
            <pc:docMk/>
            <pc:sldMk cId="1683095751" sldId="288"/>
            <ac:spMk id="14" creationId="{030C91EB-472B-457A-9721-71076CA58013}"/>
          </ac:spMkLst>
        </pc:spChg>
        <pc:spChg chg="add">
          <ac:chgData name="NOVAN 1" userId="f9d6cb72613a0bdd" providerId="LiveId" clId="{6BDDFE38-98CC-44DC-8A7F-CC3A2DB31ACF}" dt="2023-02-17T16:53:30.358" v="2848" actId="26606"/>
          <ac:spMkLst>
            <pc:docMk/>
            <pc:sldMk cId="1683095751" sldId="288"/>
            <ac:spMk id="16" creationId="{920EAB97-BCBD-4835-8F90-55730D56C121}"/>
          </ac:spMkLst>
        </pc:spChg>
        <pc:picChg chg="mod ord">
          <ac:chgData name="NOVAN 1" userId="f9d6cb72613a0bdd" providerId="LiveId" clId="{6BDDFE38-98CC-44DC-8A7F-CC3A2DB31ACF}" dt="2023-02-17T16:57:04.492" v="3046" actId="1076"/>
          <ac:picMkLst>
            <pc:docMk/>
            <pc:sldMk cId="1683095751" sldId="288"/>
            <ac:picMk id="4" creationId="{1A473828-F8B5-08B4-3FFD-6EDB02EECFB8}"/>
          </ac:picMkLst>
        </pc:picChg>
      </pc:sldChg>
      <pc:sldChg chg="modSp add mod">
        <pc:chgData name="NOVAN 1" userId="f9d6cb72613a0bdd" providerId="LiveId" clId="{6BDDFE38-98CC-44DC-8A7F-CC3A2DB31ACF}" dt="2023-02-17T17:02:45.006" v="3491" actId="1076"/>
        <pc:sldMkLst>
          <pc:docMk/>
          <pc:sldMk cId="1687284794" sldId="289"/>
        </pc:sldMkLst>
        <pc:spChg chg="mod">
          <ac:chgData name="NOVAN 1" userId="f9d6cb72613a0bdd" providerId="LiveId" clId="{6BDDFE38-98CC-44DC-8A7F-CC3A2DB31ACF}" dt="2023-02-17T17:02:37.504" v="3489" actId="1076"/>
          <ac:spMkLst>
            <pc:docMk/>
            <pc:sldMk cId="1687284794" sldId="289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7T16:59:45.864" v="3242" actId="207"/>
          <ac:spMkLst>
            <pc:docMk/>
            <pc:sldMk cId="1687284794" sldId="289"/>
            <ac:spMk id="7" creationId="{12570DED-E942-4274-A5C5-61D0403EDC64}"/>
          </ac:spMkLst>
        </pc:spChg>
        <pc:picChg chg="mod">
          <ac:chgData name="NOVAN 1" userId="f9d6cb72613a0bdd" providerId="LiveId" clId="{6BDDFE38-98CC-44DC-8A7F-CC3A2DB31ACF}" dt="2023-02-17T17:02:45.006" v="3491" actId="1076"/>
          <ac:picMkLst>
            <pc:docMk/>
            <pc:sldMk cId="1687284794" sldId="289"/>
            <ac:picMk id="4" creationId="{A4CD0D75-E44F-5B7C-E8F1-97BA5B3D9242}"/>
          </ac:picMkLst>
        </pc:picChg>
      </pc:sldChg>
      <pc:sldChg chg="modSp add mod">
        <pc:chgData name="NOVAN 1" userId="f9d6cb72613a0bdd" providerId="LiveId" clId="{6BDDFE38-98CC-44DC-8A7F-CC3A2DB31ACF}" dt="2023-02-17T17:18:20.915" v="3836" actId="255"/>
        <pc:sldMkLst>
          <pc:docMk/>
          <pc:sldMk cId="2235420868" sldId="290"/>
        </pc:sldMkLst>
        <pc:spChg chg="mod">
          <ac:chgData name="NOVAN 1" userId="f9d6cb72613a0bdd" providerId="LiveId" clId="{6BDDFE38-98CC-44DC-8A7F-CC3A2DB31ACF}" dt="2023-02-17T17:18:20.915" v="3836" actId="255"/>
          <ac:spMkLst>
            <pc:docMk/>
            <pc:sldMk cId="2235420868" sldId="290"/>
            <ac:spMk id="5" creationId="{FADDAB32-E602-42AB-85E5-81A683738955}"/>
          </ac:spMkLst>
        </pc:spChg>
        <pc:spChg chg="mod">
          <ac:chgData name="NOVAN 1" userId="f9d6cb72613a0bdd" providerId="LiveId" clId="{6BDDFE38-98CC-44DC-8A7F-CC3A2DB31ACF}" dt="2023-02-17T17:18:04.420" v="3833" actId="1076"/>
          <ac:spMkLst>
            <pc:docMk/>
            <pc:sldMk cId="2235420868" sldId="290"/>
            <ac:spMk id="7" creationId="{12570DED-E942-4274-A5C5-61D0403EDC64}"/>
          </ac:spMkLst>
        </pc:spChg>
        <pc:picChg chg="mod">
          <ac:chgData name="NOVAN 1" userId="f9d6cb72613a0bdd" providerId="LiveId" clId="{6BDDFE38-98CC-44DC-8A7F-CC3A2DB31ACF}" dt="2023-02-17T17:17:57.563" v="3832" actId="1076"/>
          <ac:picMkLst>
            <pc:docMk/>
            <pc:sldMk cId="2235420868" sldId="290"/>
            <ac:picMk id="4" creationId="{58EEDDDD-B434-E722-8822-104C0A72010D}"/>
          </ac:picMkLst>
        </pc:picChg>
      </pc:sldChg>
      <pc:sldChg chg="addSp delSp modSp new mod modClrScheme chgLayout">
        <pc:chgData name="NOVAN 1" userId="f9d6cb72613a0bdd" providerId="LiveId" clId="{6BDDFE38-98CC-44DC-8A7F-CC3A2DB31ACF}" dt="2023-02-17T17:36:36.254" v="4980" actId="1076"/>
        <pc:sldMkLst>
          <pc:docMk/>
          <pc:sldMk cId="1055556319" sldId="291"/>
        </pc:sldMkLst>
        <pc:spChg chg="mod">
          <ac:chgData name="NOVAN 1" userId="f9d6cb72613a0bdd" providerId="LiveId" clId="{6BDDFE38-98CC-44DC-8A7F-CC3A2DB31ACF}" dt="2023-02-17T17:34:04.849" v="4814" actId="1076"/>
          <ac:spMkLst>
            <pc:docMk/>
            <pc:sldMk cId="1055556319" sldId="291"/>
            <ac:spMk id="2" creationId="{9EB774F2-F1A8-BAD3-3510-AF5031CDF842}"/>
          </ac:spMkLst>
        </pc:spChg>
        <pc:spChg chg="del">
          <ac:chgData name="NOVAN 1" userId="f9d6cb72613a0bdd" providerId="LiveId" clId="{6BDDFE38-98CC-44DC-8A7F-CC3A2DB31ACF}" dt="2023-02-17T17:25:11.594" v="3848" actId="26606"/>
          <ac:spMkLst>
            <pc:docMk/>
            <pc:sldMk cId="1055556319" sldId="291"/>
            <ac:spMk id="3" creationId="{5FE1C5F2-2A26-1F46-8994-41BFBDBBAF7D}"/>
          </ac:spMkLst>
        </pc:spChg>
        <pc:spChg chg="add mod">
          <ac:chgData name="NOVAN 1" userId="f9d6cb72613a0bdd" providerId="LiveId" clId="{6BDDFE38-98CC-44DC-8A7F-CC3A2DB31ACF}" dt="2023-02-17T17:36:36.254" v="4980" actId="1076"/>
          <ac:spMkLst>
            <pc:docMk/>
            <pc:sldMk cId="1055556319" sldId="291"/>
            <ac:spMk id="9" creationId="{A5B49BC3-54E8-4F20-B659-99E124FBB75E}"/>
          </ac:spMkLst>
        </pc:spChg>
        <pc:spChg chg="add mod">
          <ac:chgData name="NOVAN 1" userId="f9d6cb72613a0bdd" providerId="LiveId" clId="{6BDDFE38-98CC-44DC-8A7F-CC3A2DB31ACF}" dt="2023-02-17T17:25:11.594" v="3848" actId="26606"/>
          <ac:spMkLst>
            <pc:docMk/>
            <pc:sldMk cId="1055556319" sldId="291"/>
            <ac:spMk id="11" creationId="{35CEA00E-E5CD-4474-BD3C-8C448855ACD4}"/>
          </ac:spMkLst>
        </pc:spChg>
        <pc:spChg chg="add mod">
          <ac:chgData name="NOVAN 1" userId="f9d6cb72613a0bdd" providerId="LiveId" clId="{6BDDFE38-98CC-44DC-8A7F-CC3A2DB31ACF}" dt="2023-02-17T17:25:11.594" v="3848" actId="26606"/>
          <ac:spMkLst>
            <pc:docMk/>
            <pc:sldMk cId="1055556319" sldId="291"/>
            <ac:spMk id="13" creationId="{7019F006-05F0-4646-AEF9-06E7C834A361}"/>
          </ac:spMkLst>
        </pc:spChg>
        <pc:spChg chg="add mod">
          <ac:chgData name="NOVAN 1" userId="f9d6cb72613a0bdd" providerId="LiveId" clId="{6BDDFE38-98CC-44DC-8A7F-CC3A2DB31ACF}" dt="2023-02-17T17:25:11.594" v="3848" actId="26606"/>
          <ac:spMkLst>
            <pc:docMk/>
            <pc:sldMk cId="1055556319" sldId="291"/>
            <ac:spMk id="15" creationId="{2F630896-5D45-4680-B7ED-35D28717FABA}"/>
          </ac:spMkLst>
        </pc:spChg>
        <pc:picChg chg="add mod">
          <ac:chgData name="NOVAN 1" userId="f9d6cb72613a0bdd" providerId="LiveId" clId="{6BDDFE38-98CC-44DC-8A7F-CC3A2DB31ACF}" dt="2023-02-17T17:34:00.850" v="4813" actId="1076"/>
          <ac:picMkLst>
            <pc:docMk/>
            <pc:sldMk cId="1055556319" sldId="291"/>
            <ac:picMk id="5" creationId="{F387B259-704C-5A4A-A8CA-2C78D8B03B77}"/>
          </ac:picMkLst>
        </pc:picChg>
      </pc:sldChg>
      <pc:sldChg chg="addSp delSp modSp new mod modClrScheme chgLayout">
        <pc:chgData name="NOVAN 1" userId="f9d6cb72613a0bdd" providerId="LiveId" clId="{6BDDFE38-98CC-44DC-8A7F-CC3A2DB31ACF}" dt="2023-02-17T17:49:29.353" v="5568" actId="20577"/>
        <pc:sldMkLst>
          <pc:docMk/>
          <pc:sldMk cId="4057876243" sldId="292"/>
        </pc:sldMkLst>
        <pc:spChg chg="mod">
          <ac:chgData name="NOVAN 1" userId="f9d6cb72613a0bdd" providerId="LiveId" clId="{6BDDFE38-98CC-44DC-8A7F-CC3A2DB31ACF}" dt="2023-02-17T17:49:29.353" v="5568" actId="20577"/>
          <ac:spMkLst>
            <pc:docMk/>
            <pc:sldMk cId="4057876243" sldId="292"/>
            <ac:spMk id="2" creationId="{D246F283-B83A-893A-5549-E04AFFF81EE3}"/>
          </ac:spMkLst>
        </pc:spChg>
        <pc:spChg chg="del">
          <ac:chgData name="NOVAN 1" userId="f9d6cb72613a0bdd" providerId="LiveId" clId="{6BDDFE38-98CC-44DC-8A7F-CC3A2DB31ACF}" dt="2023-02-17T17:37:10.745" v="5002" actId="26606"/>
          <ac:spMkLst>
            <pc:docMk/>
            <pc:sldMk cId="4057876243" sldId="292"/>
            <ac:spMk id="3" creationId="{9CE9A270-6B61-AF12-EEC6-F382DC92CEBC}"/>
          </ac:spMkLst>
        </pc:spChg>
        <pc:spChg chg="add mod">
          <ac:chgData name="NOVAN 1" userId="f9d6cb72613a0bdd" providerId="LiveId" clId="{6BDDFE38-98CC-44DC-8A7F-CC3A2DB31ACF}" dt="2023-02-17T17:48:46.238" v="5557" actId="14100"/>
          <ac:spMkLst>
            <pc:docMk/>
            <pc:sldMk cId="4057876243" sldId="292"/>
            <ac:spMk id="9" creationId="{A5B49BC3-54E8-4F20-B659-99E124FBB75E}"/>
          </ac:spMkLst>
        </pc:spChg>
        <pc:spChg chg="add del mod">
          <ac:chgData name="NOVAN 1" userId="f9d6cb72613a0bdd" providerId="LiveId" clId="{6BDDFE38-98CC-44DC-8A7F-CC3A2DB31ACF}" dt="2023-02-17T17:37:43.166" v="5011" actId="21"/>
          <ac:spMkLst>
            <pc:docMk/>
            <pc:sldMk cId="4057876243" sldId="292"/>
            <ac:spMk id="11" creationId="{35CEA00E-E5CD-4474-BD3C-8C448855ACD4}"/>
          </ac:spMkLst>
        </pc:spChg>
        <pc:spChg chg="add mod">
          <ac:chgData name="NOVAN 1" userId="f9d6cb72613a0bdd" providerId="LiveId" clId="{6BDDFE38-98CC-44DC-8A7F-CC3A2DB31ACF}" dt="2023-02-17T17:37:10.745" v="5002" actId="26606"/>
          <ac:spMkLst>
            <pc:docMk/>
            <pc:sldMk cId="4057876243" sldId="292"/>
            <ac:spMk id="13" creationId="{7019F006-05F0-4646-AEF9-06E7C834A361}"/>
          </ac:spMkLst>
        </pc:spChg>
        <pc:spChg chg="add mod">
          <ac:chgData name="NOVAN 1" userId="f9d6cb72613a0bdd" providerId="LiveId" clId="{6BDDFE38-98CC-44DC-8A7F-CC3A2DB31ACF}" dt="2023-02-17T17:37:10.745" v="5002" actId="26606"/>
          <ac:spMkLst>
            <pc:docMk/>
            <pc:sldMk cId="4057876243" sldId="292"/>
            <ac:spMk id="15" creationId="{2F630896-5D45-4680-B7ED-35D28717FABA}"/>
          </ac:spMkLst>
        </pc:spChg>
        <pc:picChg chg="add mod">
          <ac:chgData name="NOVAN 1" userId="f9d6cb72613a0bdd" providerId="LiveId" clId="{6BDDFE38-98CC-44DC-8A7F-CC3A2DB31ACF}" dt="2023-02-17T17:48:32.833" v="5555" actId="1076"/>
          <ac:picMkLst>
            <pc:docMk/>
            <pc:sldMk cId="4057876243" sldId="292"/>
            <ac:picMk id="5" creationId="{4126035B-3F20-E218-4F03-712608C4CED4}"/>
          </ac:picMkLst>
        </pc:picChg>
      </pc:sldChg>
      <pc:sldChg chg="addSp delSp modSp new mod">
        <pc:chgData name="NOVAN 1" userId="f9d6cb72613a0bdd" providerId="LiveId" clId="{6BDDFE38-98CC-44DC-8A7F-CC3A2DB31ACF}" dt="2023-02-17T17:57:34.858" v="6106" actId="1076"/>
        <pc:sldMkLst>
          <pc:docMk/>
          <pc:sldMk cId="352579073" sldId="293"/>
        </pc:sldMkLst>
        <pc:spChg chg="mod">
          <ac:chgData name="NOVAN 1" userId="f9d6cb72613a0bdd" providerId="LiveId" clId="{6BDDFE38-98CC-44DC-8A7F-CC3A2DB31ACF}" dt="2023-02-17T17:54:01.073" v="6085" actId="1076"/>
          <ac:spMkLst>
            <pc:docMk/>
            <pc:sldMk cId="352579073" sldId="293"/>
            <ac:spMk id="2" creationId="{87FBBD1D-776D-B1EA-68B5-0A72E1A71E05}"/>
          </ac:spMkLst>
        </pc:spChg>
        <pc:spChg chg="mod">
          <ac:chgData name="NOVAN 1" userId="f9d6cb72613a0bdd" providerId="LiveId" clId="{6BDDFE38-98CC-44DC-8A7F-CC3A2DB31ACF}" dt="2023-02-17T17:53:14.137" v="6082" actId="120"/>
          <ac:spMkLst>
            <pc:docMk/>
            <pc:sldMk cId="352579073" sldId="293"/>
            <ac:spMk id="3" creationId="{6F726148-A834-3426-2ECA-6C1195CAD6CE}"/>
          </ac:spMkLst>
        </pc:spChg>
        <pc:picChg chg="add mod">
          <ac:chgData name="NOVAN 1" userId="f9d6cb72613a0bdd" providerId="LiveId" clId="{6BDDFE38-98CC-44DC-8A7F-CC3A2DB31ACF}" dt="2023-02-17T17:56:30.814" v="6099" actId="1076"/>
          <ac:picMkLst>
            <pc:docMk/>
            <pc:sldMk cId="352579073" sldId="293"/>
            <ac:picMk id="5" creationId="{DCF8D3AC-352A-8FDD-7F1B-2E921D3A0D6E}"/>
          </ac:picMkLst>
        </pc:picChg>
        <pc:picChg chg="add del mod">
          <ac:chgData name="NOVAN 1" userId="f9d6cb72613a0bdd" providerId="LiveId" clId="{6BDDFE38-98CC-44DC-8A7F-CC3A2DB31ACF}" dt="2023-02-17T17:55:59.065" v="6094" actId="21"/>
          <ac:picMkLst>
            <pc:docMk/>
            <pc:sldMk cId="352579073" sldId="293"/>
            <ac:picMk id="7" creationId="{773A0C1C-1035-6ADE-C09E-FE00A9087E21}"/>
          </ac:picMkLst>
        </pc:picChg>
        <pc:picChg chg="add del mod">
          <ac:chgData name="NOVAN 1" userId="f9d6cb72613a0bdd" providerId="LiveId" clId="{6BDDFE38-98CC-44DC-8A7F-CC3A2DB31ACF}" dt="2023-02-17T17:55:59.065" v="6094" actId="21"/>
          <ac:picMkLst>
            <pc:docMk/>
            <pc:sldMk cId="352579073" sldId="293"/>
            <ac:picMk id="9" creationId="{22661E2E-041F-A6E6-1A2A-7DEA395A8318}"/>
          </ac:picMkLst>
        </pc:picChg>
        <pc:picChg chg="add mod">
          <ac:chgData name="NOVAN 1" userId="f9d6cb72613a0bdd" providerId="LiveId" clId="{6BDDFE38-98CC-44DC-8A7F-CC3A2DB31ACF}" dt="2023-02-17T17:56:34.657" v="6100" actId="1076"/>
          <ac:picMkLst>
            <pc:docMk/>
            <pc:sldMk cId="352579073" sldId="293"/>
            <ac:picMk id="11" creationId="{0F27EC13-81E1-0F53-6023-AD18D74B4BBD}"/>
          </ac:picMkLst>
        </pc:picChg>
        <pc:picChg chg="add mod">
          <ac:chgData name="NOVAN 1" userId="f9d6cb72613a0bdd" providerId="LiveId" clId="{6BDDFE38-98CC-44DC-8A7F-CC3A2DB31ACF}" dt="2023-02-17T17:57:34.858" v="6106" actId="1076"/>
          <ac:picMkLst>
            <pc:docMk/>
            <pc:sldMk cId="352579073" sldId="293"/>
            <ac:picMk id="13" creationId="{524835AC-5F8A-7663-D24A-6E7EFF698CDD}"/>
          </ac:picMkLst>
        </pc:picChg>
      </pc:sldChg>
      <pc:sldChg chg="modSp new mod">
        <pc:chgData name="NOVAN 1" userId="f9d6cb72613a0bdd" providerId="LiveId" clId="{6BDDFE38-98CC-44DC-8A7F-CC3A2DB31ACF}" dt="2023-02-17T17:58:57.259" v="6129" actId="20577"/>
        <pc:sldMkLst>
          <pc:docMk/>
          <pc:sldMk cId="2118609018" sldId="294"/>
        </pc:sldMkLst>
        <pc:spChg chg="mod">
          <ac:chgData name="NOVAN 1" userId="f9d6cb72613a0bdd" providerId="LiveId" clId="{6BDDFE38-98CC-44DC-8A7F-CC3A2DB31ACF}" dt="2023-02-17T17:57:49.203" v="6117" actId="20577"/>
          <ac:spMkLst>
            <pc:docMk/>
            <pc:sldMk cId="2118609018" sldId="294"/>
            <ac:spMk id="2" creationId="{C57A2482-5645-14AD-CA4C-B1163544DC48}"/>
          </ac:spMkLst>
        </pc:spChg>
        <pc:spChg chg="mod">
          <ac:chgData name="NOVAN 1" userId="f9d6cb72613a0bdd" providerId="LiveId" clId="{6BDDFE38-98CC-44DC-8A7F-CC3A2DB31ACF}" dt="2023-02-17T17:58:57.259" v="6129" actId="20577"/>
          <ac:spMkLst>
            <pc:docMk/>
            <pc:sldMk cId="2118609018" sldId="294"/>
            <ac:spMk id="3" creationId="{A609C94F-021E-2293-9377-DC73E8099B15}"/>
          </ac:spMkLst>
        </pc:spChg>
      </pc:sldChg>
      <pc:sldChg chg="addSp delSp modSp new mod ord modClrScheme chgLayout">
        <pc:chgData name="NOVAN 1" userId="f9d6cb72613a0bdd" providerId="LiveId" clId="{6BDDFE38-98CC-44DC-8A7F-CC3A2DB31ACF}" dt="2023-02-17T18:10:35.207" v="6155"/>
        <pc:sldMkLst>
          <pc:docMk/>
          <pc:sldMk cId="724300135" sldId="295"/>
        </pc:sldMkLst>
        <pc:spChg chg="mod">
          <ac:chgData name="NOVAN 1" userId="f9d6cb72613a0bdd" providerId="LiveId" clId="{6BDDFE38-98CC-44DC-8A7F-CC3A2DB31ACF}" dt="2023-02-17T18:10:16.903" v="6151" actId="207"/>
          <ac:spMkLst>
            <pc:docMk/>
            <pc:sldMk cId="724300135" sldId="295"/>
            <ac:spMk id="2" creationId="{ECD64E5A-E238-F6C6-54A2-3D56CF0B37DF}"/>
          </ac:spMkLst>
        </pc:spChg>
        <pc:spChg chg="mod">
          <ac:chgData name="NOVAN 1" userId="f9d6cb72613a0bdd" providerId="LiveId" clId="{6BDDFE38-98CC-44DC-8A7F-CC3A2DB31ACF}" dt="2023-02-17T18:09:52.572" v="6149" actId="26606"/>
          <ac:spMkLst>
            <pc:docMk/>
            <pc:sldMk cId="724300135" sldId="295"/>
            <ac:spMk id="3" creationId="{4E02AF95-D0C0-C2C0-DEB4-968A193D98B4}"/>
          </ac:spMkLst>
        </pc:spChg>
        <pc:spChg chg="add del mod">
          <ac:chgData name="NOVAN 1" userId="f9d6cb72613a0bdd" providerId="LiveId" clId="{6BDDFE38-98CC-44DC-8A7F-CC3A2DB31ACF}" dt="2023-02-17T18:10:05.297" v="6150" actId="21"/>
          <ac:spMkLst>
            <pc:docMk/>
            <pc:sldMk cId="724300135" sldId="295"/>
            <ac:spMk id="8" creationId="{E1A5ADB5-C34B-438A-931C-331443FE3573}"/>
          </ac:spMkLst>
        </pc:spChg>
        <pc:spChg chg="add mod">
          <ac:chgData name="NOVAN 1" userId="f9d6cb72613a0bdd" providerId="LiveId" clId="{6BDDFE38-98CC-44DC-8A7F-CC3A2DB31ACF}" dt="2023-02-17T18:09:52.572" v="6149" actId="26606"/>
          <ac:spMkLst>
            <pc:docMk/>
            <pc:sldMk cId="724300135" sldId="295"/>
            <ac:spMk id="10" creationId="{42B4140C-4BC1-489D-925D-17E13F15CDDD}"/>
          </ac:spMkLst>
        </pc:spChg>
        <pc:spChg chg="add mod">
          <ac:chgData name="NOVAN 1" userId="f9d6cb72613a0bdd" providerId="LiveId" clId="{6BDDFE38-98CC-44DC-8A7F-CC3A2DB31ACF}" dt="2023-02-17T18:09:52.572" v="6149" actId="26606"/>
          <ac:spMkLst>
            <pc:docMk/>
            <pc:sldMk cId="724300135" sldId="295"/>
            <ac:spMk id="12" creationId="{8802E83B-81DE-4F42-BB1E-2F8E5591837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00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15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4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6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4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8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07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35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0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70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ry.percipio.com/courses/c7ef0333-8560-403f-a004-9c5c843866b0/videos/2658bbe6-ee97-438b-a376-fbb079c3b3a0" TargetMode="External"/><Relationship Id="rId2" Type="http://schemas.openxmlformats.org/officeDocument/2006/relationships/hyperlink" Target="https://docs.microsoft.com/en-us/azure/storage/blobs/access-tiers-overview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ry.percipio.com/courses/c7ef0333-8560-403f-a004-9c5c843866b0/videos/2658bbe6-ee97-438b-a376-fbb079c3b3a0" TargetMode="External"/><Relationship Id="rId2" Type="http://schemas.openxmlformats.org/officeDocument/2006/relationships/hyperlink" Target="https://docs.microsoft.com/en-us/azure/storage/blobs/access-tiers-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vertermaniacs.com/ipv4-blocks-to-ip-addresses/how-many-ip-addresses-in-a-/24-block.html#:~:text=IPv4%20%2F%EE%80%8024%EE%80%81%20%3D%20256%20%EE%80%80IP%EE%80%81%20%EE%80%80addresses%EE%80%81%20As%20the,Network%20%EE%80%80IP%EE%80%81%20%EE%80%80address%EE%80%81%20-%201%20Broadcast%20%EE%80%80IP%EE%80%81%20%EE%80%80address%EE%80%81" TargetMode="External"/><Relationship Id="rId5" Type="http://schemas.openxmlformats.org/officeDocument/2006/relationships/hyperlink" Target="https://docs.microsoft.com/en-us/azure/virtual-network/virtual-networks-faq" TargetMode="External"/><Relationship Id="rId4" Type="http://schemas.openxmlformats.org/officeDocument/2006/relationships/hyperlink" Target="https://www.calculator.net/ip-subnet-calculator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novanetlogistics.wixsite.com/novanet-logistics/portfolio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tor.net/ip-subnet-calculator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onvertermaniacs.com/ipv4-blocks-to-ip-addresses/how-many-ip-addresses-in-a-/24-block.html#:~:text=IPv4%20%2F%EE%80%8024%EE%80%81%20%3D%20256%20%EE%80%80IP%EE%80%81%20%EE%80%80addresses%EE%80%81%20As%20the,Network%20%EE%80%80IP%EE%80%81%20%EE%80%80address%EE%80%81%20-%201%20Broadcast%20%EE%80%80IP%EE%80%81%20%EE%80%80address%EE%80%81" TargetMode="External"/><Relationship Id="rId4" Type="http://schemas.openxmlformats.org/officeDocument/2006/relationships/hyperlink" Target="https://docs.microsoft.com/en-us/azure/virtual-network/virtual-networks-fa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A0899065-7419-460C-AA73-5DC45E47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33A1A-06F6-2104-EC35-37302A666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030" r="12112" b="-1"/>
          <a:stretch/>
        </p:blipFill>
        <p:spPr>
          <a:xfrm>
            <a:off x="3424139" y="786029"/>
            <a:ext cx="5343722" cy="4357473"/>
          </a:xfrm>
          <a:custGeom>
            <a:avLst/>
            <a:gdLst/>
            <a:ahLst/>
            <a:cxnLst/>
            <a:rect l="l" t="t" r="r" b="b"/>
            <a:pathLst>
              <a:path w="5343722" h="4357473">
                <a:moveTo>
                  <a:pt x="2671861" y="0"/>
                </a:moveTo>
                <a:cubicBezTo>
                  <a:pt x="4147489" y="0"/>
                  <a:pt x="5343722" y="1196233"/>
                  <a:pt x="5343722" y="2671861"/>
                </a:cubicBezTo>
                <a:lnTo>
                  <a:pt x="5343721" y="4357473"/>
                </a:lnTo>
                <a:lnTo>
                  <a:pt x="0" y="4357473"/>
                </a:lnTo>
                <a:lnTo>
                  <a:pt x="0" y="2671861"/>
                </a:lnTo>
                <a:cubicBezTo>
                  <a:pt x="0" y="1196233"/>
                  <a:pt x="1196233" y="0"/>
                  <a:pt x="2671861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14E110-EB9E-39E6-633A-6AE0EB9A0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7200" y="1524000"/>
            <a:ext cx="8737600" cy="3230880"/>
          </a:xfrm>
        </p:spPr>
        <p:txBody>
          <a:bodyPr anchor="ctr">
            <a:normAutofit/>
          </a:bodyPr>
          <a:lstStyle/>
          <a:p>
            <a:pPr algn="ctr"/>
            <a:r>
              <a:rPr lang="en-US" sz="6600"/>
              <a:t>NETW211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48CB2-0F59-A6A2-B8A8-C7DC2D72A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4960" y="5440684"/>
            <a:ext cx="9032240" cy="878836"/>
          </a:xfrm>
        </p:spPr>
        <p:txBody>
          <a:bodyPr anchor="ctr">
            <a:normAutofit/>
          </a:bodyPr>
          <a:lstStyle/>
          <a:p>
            <a:pPr algn="ctr"/>
            <a:r>
              <a:rPr lang="en-US" err="1"/>
              <a:t>Teyvone</a:t>
            </a:r>
            <a:r>
              <a:rPr lang="en-US"/>
              <a:t> Wells</a:t>
            </a:r>
          </a:p>
          <a:p>
            <a:pPr algn="ctr"/>
            <a:r>
              <a:rPr lang="en-US"/>
              <a:t>2/16/2023</a:t>
            </a:r>
          </a:p>
        </p:txBody>
      </p:sp>
    </p:spTree>
    <p:extLst>
      <p:ext uri="{BB962C8B-B14F-4D97-AF65-F5344CB8AC3E}">
        <p14:creationId xmlns:p14="http://schemas.microsoft.com/office/powerpoint/2010/main" val="374436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230111" y="1204912"/>
            <a:ext cx="3636915" cy="5334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Deploying </a:t>
            </a:r>
            <a:r>
              <a:rPr lang="en-US" dirty="0">
                <a:solidFill>
                  <a:srgbClr val="00B0F0"/>
                </a:solidFill>
              </a:rPr>
              <a:t>VMs into Subnets </a:t>
            </a:r>
            <a:r>
              <a:rPr lang="en-US" dirty="0"/>
              <a:t>cont’d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831273" y="5005242"/>
            <a:ext cx="10879195" cy="1351107"/>
          </a:xfr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0000"/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screenshot should show the topology diagram of my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VNet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its two subnets (</a:t>
            </a:r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Subnet0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Subnet1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and one VM in subnet1. (VM in subnet0 was said to be active, but wouldn’t appear)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D4FF464-A968-BBA9-3A5F-242A856E8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20" y="259771"/>
            <a:ext cx="8017165" cy="4509655"/>
          </a:xfrm>
          <a:prstGeom prst="rect">
            <a:avLst/>
          </a:prstGeo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30C91EB-472B-457A-9721-71076CA5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3BA314-ADB5-4816-8D49-4E0794D5FE7E}" type="datetime1">
              <a:rPr lang="en-US" smtClean="0"/>
              <a:pPr>
                <a:spcAft>
                  <a:spcPts val="600"/>
                </a:spcAft>
              </a:pPr>
              <a:t>2/16/2023</a:t>
            </a:fld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920EAB97-BCBD-4835-8F90-55730D5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6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173037" y="4691707"/>
            <a:ext cx="5440929" cy="2074382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0066"/>
                </a:solidFill>
              </a:rPr>
              <a:t>Verifying Connectivity between VMs</a:t>
            </a:r>
          </a:p>
        </p:txBody>
      </p:sp>
      <p:pic>
        <p:nvPicPr>
          <p:cNvPr id="4" name="Content Placeholder 3" descr="A screenshot of a car&#10;&#10;Description automatically generated with medium confidence">
            <a:extLst>
              <a:ext uri="{FF2B5EF4-FFF2-40B4-BE49-F238E27FC236}">
                <a16:creationId xmlns:a16="http://schemas.microsoft.com/office/drawing/2014/main" id="{28B9305C-115E-236B-0A19-40D9CAC68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79"/>
          <a:stretch/>
        </p:blipFill>
        <p:spPr>
          <a:xfrm>
            <a:off x="1469541" y="91911"/>
            <a:ext cx="9252918" cy="476144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5212160" y="5359751"/>
            <a:ext cx="5634031" cy="1498249"/>
          </a:xfr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>
              <a:buSzPct val="80000"/>
              <a:buNone/>
            </a:pPr>
            <a:r>
              <a:rPr lang="en-US" sz="2200" dirty="0"/>
              <a:t>This screenshot shows the </a:t>
            </a:r>
            <a:r>
              <a:rPr lang="en-US" sz="2200" i="1" dirty="0"/>
              <a:t>ipconfig</a:t>
            </a:r>
            <a:r>
              <a:rPr lang="en-US" sz="2200" dirty="0"/>
              <a:t> and </a:t>
            </a:r>
            <a:r>
              <a:rPr lang="en-US" sz="2200" i="1" dirty="0"/>
              <a:t>ping 10.0.1.4</a:t>
            </a:r>
            <a:r>
              <a:rPr lang="en-US" sz="2200" dirty="0"/>
              <a:t> (Subnet1) results in the command prompt window of subnet0 VM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30C91EB-472B-457A-9721-71076CA5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97E95C0-48D6-4F49-8256-5C7BA6069FB1}" type="datetime1">
              <a:rPr lang="en-US" smtClean="0"/>
              <a:pPr>
                <a:spcAft>
                  <a:spcPts val="600"/>
                </a:spcAft>
              </a:pPr>
              <a:t>2/16/2023</a:t>
            </a:fld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920EAB97-BCBD-4835-8F90-55730D5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3546763" y="4869872"/>
            <a:ext cx="2286000" cy="2133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304801" y="4745182"/>
            <a:ext cx="3560618" cy="2258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800" dirty="0">
                <a:solidFill>
                  <a:srgbClr val="00B0F0"/>
                </a:solidFill>
              </a:rPr>
              <a:t>Verifying Connectivity between VMs</a:t>
            </a:r>
          </a:p>
          <a:p>
            <a:pPr lvl="0"/>
            <a:r>
              <a:rPr lang="en-US" sz="2800" dirty="0">
                <a:solidFill>
                  <a:srgbClr val="00B0F0"/>
                </a:solidFill>
              </a:rPr>
              <a:t>cont’d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987CAF-7D5F-301B-4600-EF9D31C3B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82" y="144154"/>
            <a:ext cx="8627161" cy="485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2E405-7D50-724B-336F-8D76A52589A7}"/>
              </a:ext>
            </a:extLst>
          </p:cNvPr>
          <p:cNvSpPr txBox="1"/>
          <p:nvPr/>
        </p:nvSpPr>
        <p:spPr>
          <a:xfrm>
            <a:off x="3768436" y="5056909"/>
            <a:ext cx="66640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-228600">
              <a:buSzPct val="80000"/>
              <a:buNone/>
            </a:pPr>
            <a:r>
              <a:rPr lang="en-US" sz="2800" dirty="0"/>
              <a:t>This screenshot shows the </a:t>
            </a:r>
            <a:r>
              <a:rPr lang="en-US" sz="2800" i="1" dirty="0"/>
              <a:t>ipconfig</a:t>
            </a:r>
            <a:r>
              <a:rPr lang="en-US" sz="2800" dirty="0"/>
              <a:t> and </a:t>
            </a:r>
            <a:r>
              <a:rPr lang="en-US" sz="2800" i="1" dirty="0"/>
              <a:t>ping 10.0.0.4</a:t>
            </a:r>
            <a:r>
              <a:rPr lang="en-US" sz="2800" dirty="0"/>
              <a:t> (Subnet0) results in the command prompt window of subnet1 VM</a:t>
            </a:r>
          </a:p>
        </p:txBody>
      </p:sp>
    </p:spTree>
    <p:extLst>
      <p:ext uri="{BB962C8B-B14F-4D97-AF65-F5344CB8AC3E}">
        <p14:creationId xmlns:p14="http://schemas.microsoft.com/office/powerpoint/2010/main" val="685608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132AAA77-B39A-579D-7BC1-7418BC16CB84}"/>
              </a:ext>
            </a:extLst>
          </p:cNvPr>
          <p:cNvSpPr/>
          <p:nvPr/>
        </p:nvSpPr>
        <p:spPr>
          <a:xfrm>
            <a:off x="10321636" y="5555673"/>
            <a:ext cx="1025237" cy="9421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green object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6D10FEDC-F24E-A65E-8D7E-26E957246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45614" y="0"/>
            <a:ext cx="7343335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11555E-0BD1-F0C4-E4BC-0F3EB4CBB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6053" y="4727393"/>
            <a:ext cx="6896399" cy="593440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Azure </a:t>
            </a:r>
            <a:r>
              <a:rPr lang="en-US" sz="3600" b="1" dirty="0">
                <a:solidFill>
                  <a:srgbClr val="00B050"/>
                </a:solidFill>
              </a:rPr>
              <a:t>VM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600" dirty="0"/>
              <a:t>Security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026D853-A90C-4552-8EDA-857C715FE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1352" y="5555672"/>
            <a:ext cx="965803" cy="942109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EF65F16F-FDE0-4516-8BCC-DDC34565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131161" y="1592957"/>
            <a:ext cx="29735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1463C87-9AF0-4790-8077-703648FA0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D78221-A8F0-4E1C-9FCD-42B8567285CC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2/16/2023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6ADB23FC-861F-4A36-8A3C-BD050BAC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665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1656511" y="5048356"/>
            <a:ext cx="2763774" cy="160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3100" dirty="0">
                <a:solidFill>
                  <a:srgbClr val="00B050"/>
                </a:solidFill>
              </a:rPr>
              <a:t>Launching</a:t>
            </a:r>
            <a:r>
              <a:rPr lang="en-US" sz="3100" dirty="0"/>
              <a:t> a VM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F3D7C1D-B52F-C142-2EE8-6ED4A4A5F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"/>
          <a:stretch/>
        </p:blipFill>
        <p:spPr>
          <a:xfrm>
            <a:off x="1656511" y="115721"/>
            <a:ext cx="8657304" cy="4932635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4863690" y="5048356"/>
            <a:ext cx="5006720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Here is a screenshot of the resource group name, subscription, public IP address, </a:t>
            </a:r>
            <a:r>
              <a:rPr lang="en-US" sz="2400" dirty="0" err="1"/>
              <a:t>etc</a:t>
            </a:r>
            <a:r>
              <a:rPr lang="en-US" sz="2400" dirty="0"/>
              <a:t>, for my host VM.</a:t>
            </a:r>
          </a:p>
        </p:txBody>
      </p:sp>
    </p:spTree>
    <p:extLst>
      <p:ext uri="{BB962C8B-B14F-4D97-AF65-F5344CB8AC3E}">
        <p14:creationId xmlns:p14="http://schemas.microsoft.com/office/powerpoint/2010/main" val="132387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4599973" y="5943631"/>
            <a:ext cx="5513845" cy="458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800" dirty="0">
                <a:latin typeface="+mn-lt"/>
                <a:ea typeface="+mn-ea"/>
                <a:cs typeface="+mn-cs"/>
              </a:rPr>
              <a:t>Configuring an </a:t>
            </a:r>
            <a:r>
              <a:rPr lang="en-US" sz="4800" dirty="0">
                <a:solidFill>
                  <a:srgbClr val="FF0066"/>
                </a:solidFill>
                <a:latin typeface="+mn-lt"/>
                <a:ea typeface="+mn-ea"/>
                <a:cs typeface="+mn-cs"/>
              </a:rPr>
              <a:t>NSG</a:t>
            </a:r>
            <a:r>
              <a:rPr lang="en-US" sz="48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1011644" y="5706603"/>
            <a:ext cx="5084356" cy="1600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8C3F912-2482-5EFD-9F88-FF18ACC4E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63" y="246248"/>
            <a:ext cx="9448800" cy="546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6C7B85-A2F2-8A1B-5E49-B22144F6670D}"/>
              </a:ext>
            </a:extLst>
          </p:cNvPr>
          <p:cNvSpPr txBox="1"/>
          <p:nvPr/>
        </p:nvSpPr>
        <p:spPr>
          <a:xfrm>
            <a:off x="-13858" y="1151397"/>
            <a:ext cx="24938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a screenshot showing my configuration of my VM’s Allow/Deny Rules. I had to enable the VM to be able to receive pings between it’s subnets and itself. </a:t>
            </a:r>
          </a:p>
        </p:txBody>
      </p:sp>
    </p:spTree>
    <p:extLst>
      <p:ext uri="{BB962C8B-B14F-4D97-AF65-F5344CB8AC3E}">
        <p14:creationId xmlns:p14="http://schemas.microsoft.com/office/powerpoint/2010/main" val="330500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4252828" y="5310170"/>
            <a:ext cx="8179546" cy="6893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+mn-lt"/>
                <a:ea typeface="+mn-ea"/>
                <a:cs typeface="+mn-cs"/>
              </a:rPr>
              <a:t>Configuring an NSG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cont’d</a:t>
            </a:r>
            <a:r>
              <a:rPr lang="en-US" dirty="0"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DA2321B-0BB6-B0AF-96D8-1D20A4352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9144001" cy="5143499"/>
          </a:xfrm>
          <a:prstGeom prst="rect">
            <a:avLst/>
          </a:prstGeom>
          <a:effectLst/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1524000" y="5214970"/>
            <a:ext cx="44196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This screenshot displays the successful ping result from my personal computer to the VM in the Azure cloud.</a:t>
            </a:r>
          </a:p>
        </p:txBody>
      </p:sp>
    </p:spTree>
    <p:extLst>
      <p:ext uri="{BB962C8B-B14F-4D97-AF65-F5344CB8AC3E}">
        <p14:creationId xmlns:p14="http://schemas.microsoft.com/office/powerpoint/2010/main" val="369341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D95C-C6F7-69E0-232C-EFDFA98A7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70413"/>
            <a:ext cx="3680458" cy="59848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/>
              <a:t>Cloud Storage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EF65F16F-FDE0-4516-8BCC-DDC34565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131161" y="1592957"/>
            <a:ext cx="29735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CB06B7F0-7D69-81B2-A28F-F8F60EE132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4768864" y="0"/>
            <a:ext cx="7423136" cy="6854822"/>
          </a:xfrm>
          <a:prstGeom prst="rect">
            <a:avLst/>
          </a:prstGeom>
          <a:noFill/>
        </p:spPr>
      </p:pic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1463C87-9AF0-4790-8077-703648FA0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D78221-A8F0-4E1C-9FCD-42B8567285CC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2/17/2023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6ADB23FC-861F-4A36-8A3C-BD050BAC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17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818BA43-6E18-15BC-DE88-79419AF4A0D8}"/>
              </a:ext>
            </a:extLst>
          </p:cNvPr>
          <p:cNvSpPr/>
          <p:nvPr/>
        </p:nvSpPr>
        <p:spPr>
          <a:xfrm>
            <a:off x="538163" y="5781100"/>
            <a:ext cx="928254" cy="883805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43971-84CA-EEB9-E44B-6DD1344C2F78}"/>
              </a:ext>
            </a:extLst>
          </p:cNvPr>
          <p:cNvSpPr txBox="1"/>
          <p:nvPr/>
        </p:nvSpPr>
        <p:spPr>
          <a:xfrm>
            <a:off x="773690" y="5838281"/>
            <a:ext cx="692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30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FDB2C68-F638-E775-683B-D28AFD40F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74" y="152400"/>
            <a:ext cx="8759252" cy="4924674"/>
          </a:xfr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1849582" y="5251552"/>
            <a:ext cx="4781408" cy="2286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next of portion of my project prompted me to learn to create files in various formats and uploading them in Cloud network storage.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6630990" y="5077074"/>
            <a:ext cx="38446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</a:rPr>
              <a:t>Uploading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CC0099"/>
                </a:solidFill>
              </a:rPr>
              <a:t>Accessing</a:t>
            </a:r>
            <a:r>
              <a:rPr lang="en-US" sz="2800" dirty="0"/>
              <a:t> a File</a:t>
            </a:r>
          </a:p>
        </p:txBody>
      </p:sp>
    </p:spTree>
    <p:extLst>
      <p:ext uri="{BB962C8B-B14F-4D97-AF65-F5344CB8AC3E}">
        <p14:creationId xmlns:p14="http://schemas.microsoft.com/office/powerpoint/2010/main" val="2311871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22B73B-8888-45A2-85B6-7AB09F8DE173}"/>
              </a:ext>
            </a:extLst>
          </p:cNvPr>
          <p:cNvSpPr txBox="1">
            <a:spLocks/>
          </p:cNvSpPr>
          <p:nvPr/>
        </p:nvSpPr>
        <p:spPr>
          <a:xfrm>
            <a:off x="0" y="566738"/>
            <a:ext cx="5015345" cy="5944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What does the </a:t>
            </a:r>
            <a:r>
              <a:rPr lang="en-US" sz="1600" i="1" dirty="0"/>
              <a:t>access tier </a:t>
            </a:r>
            <a:r>
              <a:rPr lang="en-US" sz="1600" dirty="0"/>
              <a:t>setting do? What are the Azure blob storage access tiers?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 various Access tiers include: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References (here are two examples to get your research started):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C6425-D2AA-4ED7-8955-375BF90E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86400" cy="566738"/>
          </a:xfrm>
        </p:spPr>
        <p:txBody>
          <a:bodyPr>
            <a:noAutofit/>
          </a:bodyPr>
          <a:lstStyle/>
          <a:p>
            <a:r>
              <a:rPr lang="en-US" sz="2800" dirty="0"/>
              <a:t>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BD68FC-4C70-C040-7684-DBE446876323}"/>
              </a:ext>
            </a:extLst>
          </p:cNvPr>
          <p:cNvSpPr txBox="1"/>
          <p:nvPr/>
        </p:nvSpPr>
        <p:spPr>
          <a:xfrm>
            <a:off x="5486400" y="566737"/>
            <a:ext cx="60405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The Access Tier setting optimizes storage costs by placing data in appropriate access tier.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E5582-97DA-FF3C-55BC-0496F7E2C275}"/>
              </a:ext>
            </a:extLst>
          </p:cNvPr>
          <p:cNvSpPr txBox="1"/>
          <p:nvPr/>
        </p:nvSpPr>
        <p:spPr>
          <a:xfrm>
            <a:off x="5486400" y="2424545"/>
            <a:ext cx="545869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Hot, Cool, and Archive.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1D5B3-4729-C0D9-7500-74FF2235FF6A}"/>
              </a:ext>
            </a:extLst>
          </p:cNvPr>
          <p:cNvSpPr txBox="1"/>
          <p:nvPr/>
        </p:nvSpPr>
        <p:spPr>
          <a:xfrm>
            <a:off x="5223164" y="4148094"/>
            <a:ext cx="66917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1. Hot, Cool, and Archive access tiers for blob data, </a:t>
            </a:r>
            <a:r>
              <a:rPr lang="en-US" sz="1800" dirty="0">
                <a:hlinkClick r:id="rId2"/>
              </a:rPr>
              <a:t>https://docs.microsoft.com/en-us/azure/storage/blobs/access-tiers-overview</a:t>
            </a:r>
            <a:endParaRPr lang="en-US" sz="1800" dirty="0"/>
          </a:p>
          <a:p>
            <a:r>
              <a:rPr lang="en-US" sz="1800" dirty="0"/>
              <a:t>2. Azure Blob Storage Access Tiers, </a:t>
            </a:r>
            <a:r>
              <a:rPr lang="en-US" sz="1800" dirty="0">
                <a:hlinkClick r:id="rId3"/>
              </a:rPr>
              <a:t>https://devry.percipio.com/courses/c7ef0333-8560-403f-a004-9c5c843866b0/videos/2658bbe6-ee97-438b-a376-fbb079c3b3a0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A0AA90D5-48E0-4306-89E8-169A89CD3B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0" y="0"/>
            <a:ext cx="697992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CC4823-FEA8-603A-BA89-E1CAA1110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2957" y="1870392"/>
            <a:ext cx="4043680" cy="3291839"/>
          </a:xfrm>
        </p:spPr>
        <p:txBody>
          <a:bodyPr>
            <a:normAutofit/>
          </a:bodyPr>
          <a:lstStyle/>
          <a:p>
            <a:r>
              <a:rPr lang="en-US" sz="4400" dirty="0"/>
              <a:t>Virtual Machine </a:t>
            </a:r>
            <a:r>
              <a:rPr lang="en-US" sz="4400" dirty="0">
                <a:solidFill>
                  <a:srgbClr val="DDDCBE"/>
                </a:solidFill>
              </a:rPr>
              <a:t>(VM) </a:t>
            </a:r>
            <a:r>
              <a:rPr lang="en-US" sz="4400" dirty="0"/>
              <a:t>Instances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F65F16F-FDE0-4516-8BCC-DDC34565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131161" y="1592957"/>
            <a:ext cx="29735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D1463C87-9AF0-4790-8077-703648FA0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D78221-A8F0-4E1C-9FCD-42B8567285CC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2/16/2023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6ADB23FC-861F-4A36-8A3C-BD050BAC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9A0BB-9162-E84F-F4EE-40D1D48E6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8097" y="5606143"/>
            <a:ext cx="1048603" cy="932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92C5A-CF5C-F311-FA1F-6F2CBE8F0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7387" y="5400930"/>
            <a:ext cx="3023878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FF5861-20DF-A9C3-5DBA-1E0C8F376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8" y="152400"/>
            <a:ext cx="8809634" cy="4953000"/>
          </a:xfr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347292" y="5295900"/>
            <a:ext cx="7965435" cy="14097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This screenshot displays my browser window with the “</a:t>
            </a:r>
            <a:r>
              <a:rPr lang="en-US" sz="2400" i="1" dirty="0"/>
              <a:t>This is the original version. –Your Initials</a:t>
            </a:r>
            <a:r>
              <a:rPr lang="en-US" sz="2400" dirty="0"/>
              <a:t>” message and the URL on top of the window. This is the original version of the file that I uploaded and edited in the cloud.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9455727" y="2628900"/>
            <a:ext cx="2209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Creating </a:t>
            </a:r>
            <a:r>
              <a:rPr lang="en-US" sz="2800" dirty="0">
                <a:solidFill>
                  <a:srgbClr val="0070C0"/>
                </a:solidFill>
              </a:rPr>
              <a:t>Blob Snapshots</a:t>
            </a:r>
          </a:p>
        </p:txBody>
      </p:sp>
    </p:spTree>
    <p:extLst>
      <p:ext uri="{BB962C8B-B14F-4D97-AF65-F5344CB8AC3E}">
        <p14:creationId xmlns:p14="http://schemas.microsoft.com/office/powerpoint/2010/main" val="3792505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2FF27E-5E40-2377-733C-F982CC25F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49" y="163277"/>
            <a:ext cx="8956623" cy="5035641"/>
          </a:xfr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2855938" y="5216236"/>
            <a:ext cx="9869462" cy="2286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This screenshot shows the browser window with the “</a:t>
            </a:r>
            <a:r>
              <a:rPr lang="en-US" sz="2400" i="1" dirty="0"/>
              <a:t>This is the first revised version. -TW</a:t>
            </a:r>
            <a:r>
              <a:rPr lang="en-US" sz="2400" dirty="0"/>
              <a:t>” message and the URL on top of the window. This is one of multiple revised versions that I created by taking snapshots before and after edits have been made to generate the new version.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-284019" y="2286000"/>
            <a:ext cx="35606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Enabling </a:t>
            </a:r>
            <a:r>
              <a:rPr lang="en-US" sz="2800" dirty="0">
                <a:solidFill>
                  <a:srgbClr val="00B050"/>
                </a:solidFill>
              </a:rPr>
              <a:t>Blob Versioning</a:t>
            </a:r>
          </a:p>
        </p:txBody>
      </p:sp>
    </p:spTree>
    <p:extLst>
      <p:ext uri="{BB962C8B-B14F-4D97-AF65-F5344CB8AC3E}">
        <p14:creationId xmlns:p14="http://schemas.microsoft.com/office/powerpoint/2010/main" val="1839967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ometric white clouds on a blue sky">
            <a:extLst>
              <a:ext uri="{FF2B5EF4-FFF2-40B4-BE49-F238E27FC236}">
                <a16:creationId xmlns:a16="http://schemas.microsoft.com/office/drawing/2014/main" id="{0F6B1ACF-EADB-7EF8-CA88-5921D5FFA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4400550" y="10"/>
            <a:ext cx="779145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DF96F-10ED-D27C-3ECC-3886FBE33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5375" y="2338441"/>
            <a:ext cx="4674231" cy="2852420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Cloud Monitoring</a:t>
            </a:r>
          </a:p>
        </p:txBody>
      </p:sp>
      <p:sp>
        <p:nvSpPr>
          <p:cNvPr id="10" name="Footer Placeholder 15">
            <a:extLst>
              <a:ext uri="{FF2B5EF4-FFF2-40B4-BE49-F238E27FC236}">
                <a16:creationId xmlns:a16="http://schemas.microsoft.com/office/drawing/2014/main" id="{17518024-69B4-4843-877B-A8C418CA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131161" y="1592957"/>
            <a:ext cx="297352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E26D1122-91DB-4E63-BCD1-21F66B143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F71A99F-BC57-4841-9248-20E469ED7ACA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2/17/2023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00B92D0D-B1D8-40BF-BE4C-3912BEA6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5371891-3E8F-BE96-4ABF-CBDEFB92F232}"/>
              </a:ext>
            </a:extLst>
          </p:cNvPr>
          <p:cNvSpPr/>
          <p:nvPr/>
        </p:nvSpPr>
        <p:spPr>
          <a:xfrm>
            <a:off x="275559" y="5505617"/>
            <a:ext cx="1138237" cy="1063625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9DD9B-4E24-4CEA-835F-9B2C8817DC09}"/>
              </a:ext>
            </a:extLst>
          </p:cNvPr>
          <p:cNvSpPr txBox="1"/>
          <p:nvPr/>
        </p:nvSpPr>
        <p:spPr>
          <a:xfrm>
            <a:off x="538163" y="5505616"/>
            <a:ext cx="7000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DDDCBE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89793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733822" y="0"/>
            <a:ext cx="10181827" cy="1428053"/>
          </a:xfr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Setting up an </a:t>
            </a:r>
            <a:r>
              <a:rPr lang="en-US" dirty="0">
                <a:solidFill>
                  <a:srgbClr val="FF0000"/>
                </a:solidFill>
              </a:rPr>
              <a:t>Action Group </a:t>
            </a:r>
            <a:r>
              <a:rPr lang="en-US" dirty="0"/>
              <a:t>and Notification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74373" y="1775519"/>
            <a:ext cx="3068877" cy="4793723"/>
          </a:xfrm>
        </p:spPr>
        <p:txBody>
          <a:bodyPr anchor="t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first step in this portion of the project was to create the “VM-Status-Change” action group. Here is that action group listed on the </a:t>
            </a:r>
            <a:r>
              <a:rPr lang="en-US" i="1" dirty="0"/>
              <a:t>Manage actions </a:t>
            </a:r>
            <a:r>
              <a:rPr lang="en-US" dirty="0"/>
              <a:t>page. </a:t>
            </a:r>
            <a:endParaRPr lang="en-US" u="sng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A473828-F8B5-08B4-3FFD-6EDB02EEC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77" y="1480601"/>
            <a:ext cx="8792812" cy="4945956"/>
          </a:xfr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30C91EB-472B-457A-9721-71076CA5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3BA314-ADB5-4816-8D49-4E0794D5FE7E}" type="datetime1">
              <a:rPr lang="en-US" smtClean="0"/>
              <a:pPr>
                <a:spcAft>
                  <a:spcPts val="600"/>
                </a:spcAft>
              </a:pPr>
              <a:t>2/17/2023</a:t>
            </a:fld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920EAB97-BCBD-4835-8F90-55730D5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95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CD0D75-E44F-5B7C-E8F1-97BA5B3D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6" y="133350"/>
            <a:ext cx="8769641" cy="4930515"/>
          </a:xfr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0" y="5063865"/>
            <a:ext cx="12482945" cy="1600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Within the previously generated Action group, it was time to apply some “Alert Rules” to configure what to notify the admin about. (Status updates). As you can see, I generated two alert rules to log and notify me of both restarts (VM-restart) and Deallocations (VM-Deallocation)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9201152" y="800100"/>
            <a:ext cx="2666998" cy="445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defRPr/>
            </a:pPr>
            <a:r>
              <a:rPr lang="en-US" dirty="0">
                <a:solidFill>
                  <a:schemeClr val="dk1"/>
                </a:solidFill>
              </a:rPr>
              <a:t>Setting up </a:t>
            </a:r>
            <a:r>
              <a:rPr lang="en-US" dirty="0">
                <a:solidFill>
                  <a:srgbClr val="00B050"/>
                </a:solidFill>
              </a:rPr>
              <a:t>Alert Rules</a:t>
            </a:r>
          </a:p>
        </p:txBody>
      </p:sp>
    </p:spTree>
    <p:extLst>
      <p:ext uri="{BB962C8B-B14F-4D97-AF65-F5344CB8AC3E}">
        <p14:creationId xmlns:p14="http://schemas.microsoft.com/office/powerpoint/2010/main" val="1687284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E4AF29-5EC4-128B-A219-4FC5AF5AA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43" y="92782"/>
            <a:ext cx="8483184" cy="4769462"/>
          </a:xfr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3533197" y="5195455"/>
            <a:ext cx="8483184" cy="1371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u="sn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364996" y="4220441"/>
            <a:ext cx="2992582" cy="33216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defRPr/>
            </a:pPr>
            <a:r>
              <a:rPr lang="en-US" dirty="0">
                <a:solidFill>
                  <a:srgbClr val="0070C0"/>
                </a:solidFill>
              </a:rPr>
              <a:t>Testing </a:t>
            </a:r>
          </a:p>
          <a:p>
            <a:pPr algn="l">
              <a:spcBef>
                <a:spcPts val="0"/>
              </a:spcBef>
              <a:defRPr/>
            </a:pPr>
            <a:r>
              <a:rPr lang="en-US" dirty="0">
                <a:solidFill>
                  <a:srgbClr val="0070C0"/>
                </a:solidFill>
              </a:rPr>
              <a:t>Alerts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40F36-89FF-65E7-8500-1B2133E1C63C}"/>
              </a:ext>
            </a:extLst>
          </p:cNvPr>
          <p:cNvSpPr txBox="1"/>
          <p:nvPr/>
        </p:nvSpPr>
        <p:spPr>
          <a:xfrm>
            <a:off x="2946816" y="4973314"/>
            <a:ext cx="8483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 is a screenshot of the first test of the VM-Restart alert rule. I restarted the VM and received an email notification of the restart to the email I applied to the configuration of the alert rule.</a:t>
            </a:r>
          </a:p>
        </p:txBody>
      </p:sp>
    </p:spTree>
    <p:extLst>
      <p:ext uri="{BB962C8B-B14F-4D97-AF65-F5344CB8AC3E}">
        <p14:creationId xmlns:p14="http://schemas.microsoft.com/office/powerpoint/2010/main" val="2866386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EEDDDD-B434-E722-8822-104C0A72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5" y="193963"/>
            <a:ext cx="8655628" cy="4866414"/>
          </a:xfr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119495" y="5292551"/>
            <a:ext cx="9303327" cy="1828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Here is a screenshot of the first test of the “VM-Deallocate” alert rule. I restarted the VM and received an email notification of the deallocation to the email I applied to the configuration of the alert rule.</a:t>
            </a:r>
          </a:p>
          <a:p>
            <a:pPr marL="0" indent="0">
              <a:buNone/>
            </a:pPr>
            <a:endParaRPr lang="en-US" sz="1600" u="sn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9178637" y="2140528"/>
            <a:ext cx="3013363" cy="1489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defRPr/>
            </a:pPr>
            <a:r>
              <a:rPr lang="en-US" sz="3600" dirty="0">
                <a:solidFill>
                  <a:schemeClr val="dk1"/>
                </a:solidFill>
              </a:rPr>
              <a:t>Testing Alerts </a:t>
            </a:r>
            <a:r>
              <a:rPr lang="en-US" sz="3600" dirty="0">
                <a:solidFill>
                  <a:srgbClr val="FFC000"/>
                </a:solidFill>
              </a:rPr>
              <a:t>cont’d</a:t>
            </a:r>
          </a:p>
        </p:txBody>
      </p:sp>
    </p:spTree>
    <p:extLst>
      <p:ext uri="{BB962C8B-B14F-4D97-AF65-F5344CB8AC3E}">
        <p14:creationId xmlns:p14="http://schemas.microsoft.com/office/powerpoint/2010/main" val="2235420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urved section of an athletics track in a sport stadium">
            <a:extLst>
              <a:ext uri="{FF2B5EF4-FFF2-40B4-BE49-F238E27FC236}">
                <a16:creationId xmlns:a16="http://schemas.microsoft.com/office/drawing/2014/main" id="{F387B259-704C-5A4A-A8CA-2C78D8B0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3" b="3977"/>
          <a:stretch/>
        </p:blipFill>
        <p:spPr>
          <a:xfrm>
            <a:off x="0" y="565"/>
            <a:ext cx="12191979" cy="685798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774F2-F1A8-BAD3-3510-AF5031CDF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3200" y="880155"/>
            <a:ext cx="3483956" cy="716563"/>
          </a:xfrm>
        </p:spPr>
        <p:txBody>
          <a:bodyPr>
            <a:normAutofit/>
          </a:bodyPr>
          <a:lstStyle/>
          <a:p>
            <a:pPr algn="ctr"/>
            <a:r>
              <a:rPr lang="en-US" sz="3700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5B49BC3-54E8-4F20-B659-99E124FBB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37" y="1421337"/>
            <a:ext cx="11626569" cy="519291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 so very much enjoyed completing this project so it was difficult to find a challenge (Finding a pattern here). Although, One challenge I have had through the entire duration of completing this project was containing my excitement to complete it each week. On a serious note, I made a small mistake at a certain point in the project that made completing it a little more of a task than anticipated. There was a point in the project where while following my instructions I became distracted and didn’t follow the proper guidelines as far as deletion. I had to backtrack and reassess where it was I went wrong which essentially was not deleting the VM’s and resource group I had generated previously. This led to me reaching the storage limit of my </a:t>
            </a:r>
            <a:r>
              <a:rPr lang="en-US" sz="2400" dirty="0" err="1"/>
              <a:t>Devry</a:t>
            </a:r>
            <a:r>
              <a:rPr lang="en-US" sz="2400" dirty="0"/>
              <a:t> student account on Azure. Luckily I received notification of  this event in trying to generate more resource groups and VMs and knew to backtrack to my logs and delete old components. 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35CEA00E-E5CD-4474-BD3C-8C448855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131161" y="1592957"/>
            <a:ext cx="297352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7019F006-05F0-4646-AEF9-06E7C834A3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13292B-F73A-4847-A627-46DFDD54CDD0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2/17/2023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F630896-5D45-4680-B7ED-35D28717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5556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4126035B-3F20-E218-4F03-712608C4C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0" y="0"/>
            <a:ext cx="12191979" cy="685798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46F283-B83A-893A-5549-E04AFFF81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29" y="818137"/>
            <a:ext cx="7361382" cy="8029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u="sng" dirty="0">
                <a:solidFill>
                  <a:schemeClr val="bg1">
                    <a:lumMod val="95000"/>
                  </a:schemeClr>
                </a:solidFill>
              </a:rPr>
              <a:t>Career Skills </a:t>
            </a:r>
            <a:r>
              <a:rPr lang="en-US" sz="4400" u="sng" dirty="0" err="1">
                <a:solidFill>
                  <a:schemeClr val="bg1">
                    <a:lumMod val="95000"/>
                  </a:schemeClr>
                </a:solidFill>
              </a:rPr>
              <a:t>ObtainED</a:t>
            </a:r>
            <a:r>
              <a:rPr lang="en-US" sz="4400" u="sng" dirty="0">
                <a:solidFill>
                  <a:schemeClr val="bg1">
                    <a:lumMod val="95000"/>
                  </a:schemeClr>
                </a:solidFill>
              </a:rPr>
              <a:t> (AZURE)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5B49BC3-54E8-4F20-B659-99E124FBB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429" y="1219636"/>
            <a:ext cx="6672972" cy="5353840"/>
          </a:xfrm>
        </p:spPr>
        <p:txBody>
          <a:bodyPr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Generating Virtual Machine (VM) Instances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Building a VNET containing a host VM and Subnets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Generating and configuring Network security groups (NSG) for the VNET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Generating and maintaining Cloud Storage (Uploading, Editing, Arranging files)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Generating and assigning alerts to various actions, changes, and states for efficient administrator notification and monitoring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7019F006-05F0-4646-AEF9-06E7C834A3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D13292B-F73A-4847-A627-46DFDD54CDD0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2/17/2023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F630896-5D45-4680-B7ED-35D28717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876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BD1D-776D-B1EA-68B5-0A72E1A7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245" y="944658"/>
            <a:ext cx="4523509" cy="1116811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26148-A834-3426-2ECA-6C1195CAD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I have stated before, I thoroughly enjoyed completing this project just as I have every other I have completed. I am thankful for each person who will review and be able to utilize this information and my experiences in the future. I also deeply appreciate my professors and fellow classmates who have been a support to me and my education whether they know the impact or not. Thanks again to all of you!</a:t>
            </a:r>
          </a:p>
        </p:txBody>
      </p:sp>
      <p:pic>
        <p:nvPicPr>
          <p:cNvPr id="5" name="Graphic 4" descr="Angel face outline with solid fill">
            <a:extLst>
              <a:ext uri="{FF2B5EF4-FFF2-40B4-BE49-F238E27FC236}">
                <a16:creationId xmlns:a16="http://schemas.microsoft.com/office/drawing/2014/main" id="{DCF8D3AC-352A-8FDD-7F1B-2E921D3A0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5557" y="4401396"/>
            <a:ext cx="1774874" cy="1774874"/>
          </a:xfrm>
          <a:prstGeom prst="rect">
            <a:avLst/>
          </a:prstGeom>
        </p:spPr>
      </p:pic>
      <p:pic>
        <p:nvPicPr>
          <p:cNvPr id="11" name="Graphic 10" descr="Aspiration outline">
            <a:extLst>
              <a:ext uri="{FF2B5EF4-FFF2-40B4-BE49-F238E27FC236}">
                <a16:creationId xmlns:a16="http://schemas.microsoft.com/office/drawing/2014/main" id="{0F27EC13-81E1-0F53-6023-AD18D74B4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423" y="4301004"/>
            <a:ext cx="1875266" cy="1875266"/>
          </a:xfrm>
          <a:prstGeom prst="rect">
            <a:avLst/>
          </a:prstGeom>
        </p:spPr>
      </p:pic>
      <p:pic>
        <p:nvPicPr>
          <p:cNvPr id="13" name="Graphic 12" descr="Aspiration outline">
            <a:extLst>
              <a:ext uri="{FF2B5EF4-FFF2-40B4-BE49-F238E27FC236}">
                <a16:creationId xmlns:a16="http://schemas.microsoft.com/office/drawing/2014/main" id="{524835AC-5F8A-7663-D24A-6E7EFF698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8367" y="4194324"/>
            <a:ext cx="1875266" cy="18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-113941" y="5096627"/>
            <a:ext cx="3680458" cy="1126376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>
              <a:lnSpc>
                <a:spcPct val="90000"/>
              </a:lnSpc>
              <a:spcAft>
                <a:spcPts val="600"/>
              </a:spcAft>
              <a:buSzPct val="80000"/>
            </a:pPr>
            <a:r>
              <a:rPr lang="en-US" sz="3600" dirty="0"/>
              <a:t>Deploying a VM in </a:t>
            </a:r>
            <a:r>
              <a:rPr lang="en-US" sz="3600" dirty="0">
                <a:solidFill>
                  <a:srgbClr val="00B0F0"/>
                </a:solidFill>
              </a:rPr>
              <a:t>Azure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ADFA9C-A5F8-E100-74E2-41C7CCB9A0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9"/>
          <a:stretch/>
        </p:blipFill>
        <p:spPr>
          <a:xfrm>
            <a:off x="4059382" y="376070"/>
            <a:ext cx="7861312" cy="6280483"/>
          </a:xfrm>
          <a:noFill/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030C91EB-472B-457A-9721-71076CA5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7E95C0-48D6-4F49-8256-5C7BA6069FB1}" type="datetime1">
              <a:rPr lang="en-US" smtClean="0"/>
              <a:pPr>
                <a:spcAft>
                  <a:spcPts val="600"/>
                </a:spcAft>
              </a:pPr>
              <a:t>2/16/2023</a:t>
            </a:fld>
            <a:endParaRPr lang="en-US"/>
          </a:p>
        </p:txBody>
      </p: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920EAB97-BCBD-4835-8F90-55730D5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4D61C7-CE99-91EC-9E6A-6A2D420B840E}"/>
              </a:ext>
            </a:extLst>
          </p:cNvPr>
          <p:cNvSpPr txBox="1"/>
          <p:nvPr/>
        </p:nvSpPr>
        <p:spPr>
          <a:xfrm>
            <a:off x="124691" y="376070"/>
            <a:ext cx="3934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first of my objectives in completing my project entailed using Microsoft Azure to develop and configure a Virtual Machine (VM) instance.</a:t>
            </a:r>
          </a:p>
        </p:txBody>
      </p:sp>
    </p:spTree>
    <p:extLst>
      <p:ext uri="{BB962C8B-B14F-4D97-AF65-F5344CB8AC3E}">
        <p14:creationId xmlns:p14="http://schemas.microsoft.com/office/powerpoint/2010/main" val="3783670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A2482-5645-14AD-CA4C-B1163544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9C94F-021E-2293-9377-DC73E8099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1. Hot, Cool, and Archive access tiers for blob data, </a:t>
            </a:r>
            <a:r>
              <a:rPr lang="en-US" sz="2000" dirty="0">
                <a:hlinkClick r:id="rId2"/>
              </a:rPr>
              <a:t>https://docs.microsoft.com/en-us/azure/storage/blobs/access-tiers-overview</a:t>
            </a:r>
            <a:endParaRPr lang="en-US" sz="2000" dirty="0"/>
          </a:p>
          <a:p>
            <a:r>
              <a:rPr lang="en-US" sz="2000" dirty="0"/>
              <a:t>2. Azure Blob Storage Access Tiers, </a:t>
            </a:r>
            <a:r>
              <a:rPr lang="en-US" sz="2000" dirty="0">
                <a:hlinkClick r:id="rId3"/>
              </a:rPr>
              <a:t>https://devry.percipio.com/courses/c7ef0333-8560-403f-a004-9c5c843866b0/videos/2658bbe6-ee97-438b-a376-fbb079c3b3a0</a:t>
            </a:r>
            <a:endParaRPr lang="en-US" sz="2000" dirty="0"/>
          </a:p>
          <a:p>
            <a:r>
              <a:rPr lang="en-US" dirty="0"/>
              <a:t>3.</a:t>
            </a:r>
            <a:r>
              <a:rPr lang="en-US" sz="2000" dirty="0"/>
              <a:t> IP Subnet Calculator, </a:t>
            </a:r>
            <a:r>
              <a:rPr lang="en-US" sz="2000" dirty="0">
                <a:hlinkClick r:id="rId4"/>
              </a:rPr>
              <a:t>https://www.calculator.net/ip-subnet-calculator.html</a:t>
            </a:r>
            <a:endParaRPr lang="en-US" sz="2000" dirty="0"/>
          </a:p>
          <a:p>
            <a:r>
              <a:rPr lang="en-US" dirty="0"/>
              <a:t>4</a:t>
            </a:r>
            <a:r>
              <a:rPr lang="en-US" sz="2000" dirty="0"/>
              <a:t>. Azure Virtual Network frequently asked questions, </a:t>
            </a:r>
            <a:r>
              <a:rPr lang="en-US" sz="2000" dirty="0">
                <a:hlinkClick r:id="rId5"/>
              </a:rPr>
              <a:t>https://docs.microsoft.com/en-us/azure/virtual-network/virtual-networks-faq</a:t>
            </a:r>
            <a:endParaRPr lang="en-US" sz="2000" dirty="0"/>
          </a:p>
          <a:p>
            <a:r>
              <a:rPr lang="en-US" dirty="0"/>
              <a:t>5</a:t>
            </a:r>
            <a:r>
              <a:rPr lang="en-US" sz="2000" dirty="0"/>
              <a:t>. </a:t>
            </a:r>
            <a:r>
              <a:rPr lang="en-US" sz="2800" dirty="0">
                <a:hlinkClick r:id="rId6"/>
              </a:rPr>
              <a:t>How many IP addresses in a /24 block? (convertermaniacs.com)</a:t>
            </a:r>
            <a:endParaRPr lang="en-US" dirty="0"/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09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4E5A-E238-F6C6-54A2-3D56CF0B3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2320" y="1714500"/>
            <a:ext cx="8087360" cy="3141980"/>
          </a:xfrm>
        </p:spPr>
        <p:txBody>
          <a:bodyPr>
            <a:normAutofit/>
          </a:bodyPr>
          <a:lstStyle/>
          <a:p>
            <a:pPr algn="ctr"/>
            <a:r>
              <a:rPr lang="en-US" sz="6600" dirty="0" err="1">
                <a:solidFill>
                  <a:srgbClr val="00B0F0"/>
                </a:solidFill>
              </a:rPr>
              <a:t>Wix</a:t>
            </a:r>
            <a:r>
              <a:rPr lang="en-US" sz="6600" dirty="0"/>
              <a:t>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2AF95-D0C0-C2C0-DEB4-968A193D9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2160" y="5435600"/>
            <a:ext cx="8087360" cy="1016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hlinkClick r:id="rId2"/>
              </a:rPr>
              <a:t>Portfolio | </a:t>
            </a:r>
            <a:r>
              <a:rPr lang="en-US" dirty="0" err="1">
                <a:hlinkClick r:id="rId2"/>
              </a:rPr>
              <a:t>Novanet</a:t>
            </a:r>
            <a:r>
              <a:rPr lang="en-US" dirty="0">
                <a:hlinkClick r:id="rId2"/>
              </a:rPr>
              <a:t> Logistics</a:t>
            </a:r>
            <a:endParaRPr lang="en-US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42B4140C-4BC1-489D-925D-17E13F15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FBA334F-AA3C-44CA-B7BC-99086E3BBB2A}" type="datetime1">
              <a:rPr lang="en-US" smtClean="0"/>
              <a:pPr>
                <a:spcAft>
                  <a:spcPts val="600"/>
                </a:spcAft>
              </a:pPr>
              <a:t>2/17/2023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802E83B-81DE-4F42-BB1E-2F8E5591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0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759160" y="1496937"/>
            <a:ext cx="3636915" cy="4693019"/>
          </a:xfr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Graphical user interface, text">
            <a:extLst>
              <a:ext uri="{FF2B5EF4-FFF2-40B4-BE49-F238E27FC236}">
                <a16:creationId xmlns:a16="http://schemas.microsoft.com/office/drawing/2014/main" id="{F3CF6EC4-50BA-7A37-7216-C24200498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r="7801"/>
          <a:stretch/>
        </p:blipFill>
        <p:spPr>
          <a:xfrm>
            <a:off x="2166083" y="58089"/>
            <a:ext cx="7343889" cy="4916580"/>
          </a:xfr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3278984" y="4974669"/>
            <a:ext cx="5634031" cy="1498249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>
              <a:lnSpc>
                <a:spcPct val="110000"/>
              </a:lnSpc>
              <a:spcAft>
                <a:spcPts val="600"/>
              </a:spcAft>
              <a:buSzPct val="80000"/>
            </a:pPr>
            <a:r>
              <a:rPr lang="en-US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Connecting</a:t>
            </a:r>
            <a:r>
              <a:rPr lang="en-US" dirty="0">
                <a:latin typeface="+mn-lt"/>
                <a:ea typeface="+mn-ea"/>
                <a:cs typeface="+mn-cs"/>
              </a:rPr>
              <a:t> to the VM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30C91EB-472B-457A-9721-71076CA5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97E95C0-48D6-4F49-8256-5C7BA6069FB1}" type="datetime1">
              <a:rPr lang="en-US" smtClean="0"/>
              <a:pPr>
                <a:spcAft>
                  <a:spcPts val="600"/>
                </a:spcAft>
              </a:pPr>
              <a:t>2/16/2023</a:t>
            </a:fld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920EAB97-BCBD-4835-8F90-55730D5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4B510-5392-FE15-C081-C81E87F55AC8}"/>
              </a:ext>
            </a:extLst>
          </p:cNvPr>
          <p:cNvSpPr txBox="1"/>
          <p:nvPr/>
        </p:nvSpPr>
        <p:spPr>
          <a:xfrm>
            <a:off x="1688090" y="5723793"/>
            <a:ext cx="1105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a photo of the running VM’s connection configurations in it’s Server Manager window. </a:t>
            </a:r>
          </a:p>
        </p:txBody>
      </p:sp>
    </p:spTree>
    <p:extLst>
      <p:ext uri="{BB962C8B-B14F-4D97-AF65-F5344CB8AC3E}">
        <p14:creationId xmlns:p14="http://schemas.microsoft.com/office/powerpoint/2010/main" val="321023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759160" y="1496937"/>
            <a:ext cx="3636915" cy="4693019"/>
          </a:xfr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A88C2B-BBA4-42B4-BD90-10615AE6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131161" y="1592957"/>
            <a:ext cx="297352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7F34DB1-3001-BE00-CE69-191A27D44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9"/>
          <a:stretch/>
        </p:blipFill>
        <p:spPr>
          <a:xfrm>
            <a:off x="303639" y="288758"/>
            <a:ext cx="7739288" cy="5525769"/>
          </a:xfr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3183344" y="5814527"/>
            <a:ext cx="5825312" cy="1152460"/>
          </a:xfr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>
              <a:spcAft>
                <a:spcPts val="600"/>
              </a:spcAft>
              <a:buSzPct val="80000"/>
            </a:pPr>
            <a:r>
              <a:rPr lang="en-US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Deleting</a:t>
            </a:r>
            <a:r>
              <a:rPr lang="en-US" sz="6600" dirty="0">
                <a:latin typeface="+mn-lt"/>
                <a:ea typeface="+mn-ea"/>
                <a:cs typeface="+mn-cs"/>
              </a:rPr>
              <a:t> the VM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30C91EB-472B-457A-9721-71076CA5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97E95C0-48D6-4F49-8256-5C7BA6069FB1}" type="datetime1">
              <a:rPr lang="en-US" smtClean="0"/>
              <a:pPr>
                <a:spcAft>
                  <a:spcPts val="600"/>
                </a:spcAft>
              </a:pPr>
              <a:t>2/16/2023</a:t>
            </a:fld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920EAB97-BCBD-4835-8F90-55730D5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96F56-050C-D33D-FD0C-251BEECBC6E4}"/>
              </a:ext>
            </a:extLst>
          </p:cNvPr>
          <p:cNvSpPr txBox="1"/>
          <p:nvPr/>
        </p:nvSpPr>
        <p:spPr>
          <a:xfrm>
            <a:off x="8231262" y="420152"/>
            <a:ext cx="32701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 is a screenshot of the “Resource Groups” page on Azure. I had the notifications tab open to show that I had deleted the VM instances I created previously, as well as it’s Resource group (Which is shown empty).</a:t>
            </a:r>
          </a:p>
        </p:txBody>
      </p:sp>
    </p:spTree>
    <p:extLst>
      <p:ext uri="{BB962C8B-B14F-4D97-AF65-F5344CB8AC3E}">
        <p14:creationId xmlns:p14="http://schemas.microsoft.com/office/powerpoint/2010/main" val="2213080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lue and green lines connected">
            <a:extLst>
              <a:ext uri="{FF2B5EF4-FFF2-40B4-BE49-F238E27FC236}">
                <a16:creationId xmlns:a16="http://schemas.microsoft.com/office/drawing/2014/main" id="{690910F5-6D30-7FD9-B78C-4B715392A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72" y="0"/>
            <a:ext cx="7481455" cy="6857275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645DBACB-E25A-2F82-E8F8-28FFC589967E}"/>
              </a:ext>
            </a:extLst>
          </p:cNvPr>
          <p:cNvSpPr/>
          <p:nvPr/>
        </p:nvSpPr>
        <p:spPr>
          <a:xfrm>
            <a:off x="10112962" y="5533590"/>
            <a:ext cx="1051098" cy="1016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AC503-AE01-1E15-2A28-70688FDA9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308" y="4338495"/>
            <a:ext cx="11954625" cy="10160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Azure </a:t>
            </a:r>
            <a:r>
              <a:rPr lang="en-US" sz="6600" dirty="0" err="1">
                <a:solidFill>
                  <a:srgbClr val="0070C0"/>
                </a:solidFill>
              </a:rPr>
              <a:t>VNet</a:t>
            </a:r>
            <a:r>
              <a:rPr lang="en-US" sz="6600" dirty="0"/>
              <a:t> &amp; </a:t>
            </a:r>
            <a:r>
              <a:rPr lang="en-US" sz="6600" dirty="0">
                <a:solidFill>
                  <a:srgbClr val="FF66FF"/>
                </a:solidFill>
              </a:rPr>
              <a:t>Subnets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5B49BC3-54E8-4F20-B659-99E124FBB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4864" y="5487842"/>
            <a:ext cx="867295" cy="10160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42B4140C-4BC1-489D-925D-17E13F15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FBA334F-AA3C-44CA-B7BC-99086E3BBB2A}" type="datetime1">
              <a:rPr lang="en-US" smtClean="0"/>
              <a:pPr>
                <a:spcAft>
                  <a:spcPts val="600"/>
                </a:spcAft>
              </a:pPr>
              <a:t>2/16/2023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802E83B-81DE-4F42-BB1E-2F8E5591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8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22B73B-8888-45A2-85B6-7AB09F8DE173}"/>
              </a:ext>
            </a:extLst>
          </p:cNvPr>
          <p:cNvSpPr txBox="1">
            <a:spLocks/>
          </p:cNvSpPr>
          <p:nvPr/>
        </p:nvSpPr>
        <p:spPr>
          <a:xfrm>
            <a:off x="-34635" y="1157779"/>
            <a:ext cx="4959927" cy="541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1. With a /24 network prefix, how many </a:t>
            </a:r>
            <a:r>
              <a:rPr lang="en-US" sz="2000" b="1" dirty="0"/>
              <a:t>usable</a:t>
            </a:r>
            <a:r>
              <a:rPr lang="en-US" sz="2000" dirty="0"/>
              <a:t> IPv4 host addresses are there? [hint: you learned this in NETW191</a:t>
            </a:r>
            <a:r>
              <a:rPr lang="en-US" sz="1600" dirty="0"/>
              <a:t>]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800" dirty="0"/>
              <a:t>2. Given the answer above, why is the number of available IP addresses for Subnet0 (10.0.0.0/24) or Subnet1 (10.0.1.0/24) shown as 251? [hint: where did the missing addresses go?]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References (here are two examples to get your research started):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C6425-D2AA-4ED7-8955-375BF90E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041"/>
            <a:ext cx="4599709" cy="5667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Creating a </a:t>
            </a:r>
            <a:r>
              <a:rPr lang="en-US" sz="400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VNet</a:t>
            </a:r>
            <a:r>
              <a:rPr lang="en-US" sz="4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with </a:t>
            </a:r>
            <a:r>
              <a:rPr lang="en-US" sz="40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Two Subnets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A452E24-F465-0929-DCC6-08693A0843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391525" y="2856252"/>
              <a:ext cx="2286000" cy="1714500"/>
            </p:xfrm>
            <a:graphic>
              <a:graphicData uri="http://schemas.microsoft.com/office/powerpoint/2016/slidezoom">
                <pslz:sldZm>
                  <pslz:sldZmObj sldId="269" cId="98318913">
                    <pslz:zmPr id="{B20EADF2-B8B8-4C72-858B-8961AF08251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5A452E24-F465-0929-DCC6-08693A0843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391525" y="2856252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EB3C7DE-21A0-AB6C-F502-017B1E613DDF}"/>
              </a:ext>
            </a:extLst>
          </p:cNvPr>
          <p:cNvSpPr txBox="1"/>
          <p:nvPr/>
        </p:nvSpPr>
        <p:spPr>
          <a:xfrm>
            <a:off x="5029202" y="1157779"/>
            <a:ext cx="4959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256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E7F82-C415-09F6-5E73-77423CEA6591}"/>
              </a:ext>
            </a:extLst>
          </p:cNvPr>
          <p:cNvSpPr txBox="1"/>
          <p:nvPr/>
        </p:nvSpPr>
        <p:spPr>
          <a:xfrm>
            <a:off x="5029202" y="2600869"/>
            <a:ext cx="635923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C0099"/>
                </a:solidFill>
              </a:rPr>
              <a:t>Each subnet is -2 from the number of host addresses, and there are two.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7BB7C-E053-B01F-DE2F-6E4F7F0084E3}"/>
              </a:ext>
            </a:extLst>
          </p:cNvPr>
          <p:cNvSpPr txBox="1"/>
          <p:nvPr/>
        </p:nvSpPr>
        <p:spPr>
          <a:xfrm>
            <a:off x="5237018" y="4391891"/>
            <a:ext cx="6539346" cy="229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1. IP Subnet Calculator, </a:t>
            </a:r>
            <a:r>
              <a:rPr lang="en-US" sz="1800" dirty="0">
                <a:hlinkClick r:id="rId3"/>
              </a:rPr>
              <a:t>https://www.calculator.net/ip-subnet-calculator.html</a:t>
            </a:r>
            <a:endParaRPr lang="en-US" sz="1800" dirty="0"/>
          </a:p>
          <a:p>
            <a:r>
              <a:rPr lang="en-US" sz="1800" dirty="0"/>
              <a:t>2. Azure Virtual Network frequently asked questions, </a:t>
            </a:r>
            <a:r>
              <a:rPr lang="en-US" sz="1800" dirty="0">
                <a:hlinkClick r:id="rId4"/>
              </a:rPr>
              <a:t>https://docs.microsoft.com/en-us/azure/virtual-network/virtual-networks-faq</a:t>
            </a:r>
            <a:endParaRPr lang="en-US" sz="1800" dirty="0"/>
          </a:p>
          <a:p>
            <a:r>
              <a:rPr lang="en-US" sz="1800" dirty="0"/>
              <a:t>3. </a:t>
            </a:r>
            <a:r>
              <a:rPr lang="en-US" sz="2400" dirty="0">
                <a:hlinkClick r:id="rId5"/>
              </a:rPr>
              <a:t>How many IP addresses in a /24 block? (convertermaniacs.com)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406301" y="-71584"/>
            <a:ext cx="5158739" cy="1635442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Deploying VMs into </a:t>
            </a:r>
            <a:r>
              <a:rPr lang="en-US" dirty="0">
                <a:solidFill>
                  <a:srgbClr val="FFC000"/>
                </a:solidFill>
              </a:rPr>
              <a:t>Subnets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838201" y="1997612"/>
            <a:ext cx="5053928" cy="4179350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SzPct val="80000"/>
              <a:buNone/>
            </a:pPr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3D5EDA-1F9F-CECB-4346-DBBB0AF06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7" y="1683498"/>
            <a:ext cx="8685771" cy="4885744"/>
          </a:xfrm>
          <a:prstGeom prst="rect">
            <a:avLst/>
          </a:prstGeom>
          <a:noFill/>
        </p:spPr>
      </p:pic>
      <p:sp>
        <p:nvSpPr>
          <p:cNvPr id="14" name="Date Placeholder 9">
            <a:extLst>
              <a:ext uri="{FF2B5EF4-FFF2-40B4-BE49-F238E27FC236}">
                <a16:creationId xmlns:a16="http://schemas.microsoft.com/office/drawing/2014/main" id="{24E70952-F747-4048-BA79-21037003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F5D6070-E791-40CD-97E1-168EC5F5E88D}" type="datetime1">
              <a:rPr lang="en-US" smtClean="0"/>
              <a:pPr>
                <a:spcAft>
                  <a:spcPts val="600"/>
                </a:spcAft>
              </a:pPr>
              <a:t>2/16/2023</a:t>
            </a:fld>
            <a:endParaRPr lang="en-US"/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6280A22E-C20E-40FF-BA71-2B233651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A84A5-77F2-D423-3BE8-4F392C5E0F8B}"/>
              </a:ext>
            </a:extLst>
          </p:cNvPr>
          <p:cNvSpPr txBox="1"/>
          <p:nvPr/>
        </p:nvSpPr>
        <p:spPr>
          <a:xfrm>
            <a:off x="8975161" y="2315983"/>
            <a:ext cx="28041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is a screenshot of my first subnet VM (Subnet0). It is the first of 2 Subnets that will be connected to my host VM, wielding the Private IP address “10.0.0.4”</a:t>
            </a:r>
          </a:p>
        </p:txBody>
      </p:sp>
    </p:spTree>
    <p:extLst>
      <p:ext uri="{BB962C8B-B14F-4D97-AF65-F5344CB8AC3E}">
        <p14:creationId xmlns:p14="http://schemas.microsoft.com/office/powerpoint/2010/main" val="197407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 txBox="1">
            <a:spLocks/>
          </p:cNvSpPr>
          <p:nvPr/>
        </p:nvSpPr>
        <p:spPr>
          <a:xfrm>
            <a:off x="230111" y="5311991"/>
            <a:ext cx="7568418" cy="1257251"/>
          </a:xfr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Deploying VMs into Subnets </a:t>
            </a:r>
            <a:r>
              <a:rPr lang="en-US" dirty="0">
                <a:solidFill>
                  <a:srgbClr val="CC0099"/>
                </a:solidFill>
              </a:rPr>
              <a:t>cont’d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 txBox="1">
            <a:spLocks/>
          </p:cNvSpPr>
          <p:nvPr/>
        </p:nvSpPr>
        <p:spPr>
          <a:xfrm>
            <a:off x="6623286" y="4899659"/>
            <a:ext cx="5463630" cy="2240279"/>
          </a:xfr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>
              <a:lnSpc>
                <a:spcPct val="110000"/>
              </a:lnSpc>
              <a:buSzPct val="80000"/>
            </a:pPr>
            <a:endParaRPr lang="en-US" sz="3000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9C47EB-FCD2-4DDC-DCBF-8FFF4E186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1" y="204693"/>
            <a:ext cx="10142806" cy="4901132"/>
          </a:xfrm>
          <a:prstGeom prst="rect">
            <a:avLst/>
          </a:prstGeo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30C91EB-472B-457A-9721-71076CA5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3BA314-ADB5-4816-8D49-4E0794D5FE7E}" type="datetime1">
              <a:rPr lang="en-US" smtClean="0"/>
              <a:pPr>
                <a:spcAft>
                  <a:spcPts val="600"/>
                </a:spcAft>
              </a:pPr>
              <a:t>2/16/2023</a:t>
            </a:fld>
            <a:endParaRPr lang="en-US"/>
          </a:p>
        </p:txBody>
      </p:sp>
      <p:sp>
        <p:nvSpPr>
          <p:cNvPr id="16" name="Slide Number Placeholder 18">
            <a:extLst>
              <a:ext uri="{FF2B5EF4-FFF2-40B4-BE49-F238E27FC236}">
                <a16:creationId xmlns:a16="http://schemas.microsoft.com/office/drawing/2014/main" id="{920EAB97-BCBD-4835-8F90-55730D5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997D1-81C7-ECC8-C525-CEE7D93E42B3}"/>
              </a:ext>
            </a:extLst>
          </p:cNvPr>
          <p:cNvSpPr txBox="1"/>
          <p:nvPr/>
        </p:nvSpPr>
        <p:spPr>
          <a:xfrm>
            <a:off x="6288258" y="5205046"/>
            <a:ext cx="49518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is a screenshot of my second subnet (Subnet1). Its the last of the 2 Subnet VMs that will be connected to my host VM, wielding the Private IP address “10.0.1.4”.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47573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Custom 1">
      <a:dk1>
        <a:sysClr val="windowText" lastClr="000000"/>
      </a:dk1>
      <a:lt1>
        <a:sysClr val="window" lastClr="FFFFFF"/>
      </a:lt1>
      <a:dk2>
        <a:srgbClr val="2E3A3C"/>
      </a:dk2>
      <a:lt2>
        <a:srgbClr val="EDE9E7"/>
      </a:lt2>
      <a:accent1>
        <a:srgbClr val="898470"/>
      </a:accent1>
      <a:accent2>
        <a:srgbClr val="7A8773"/>
      </a:accent2>
      <a:accent3>
        <a:srgbClr val="8C845E"/>
      </a:accent3>
      <a:accent4>
        <a:srgbClr val="9F7E56"/>
      </a:accent4>
      <a:accent5>
        <a:srgbClr val="9B7E69"/>
      </a:accent5>
      <a:accent6>
        <a:srgbClr val="AA7862"/>
      </a:accent6>
      <a:hlink>
        <a:srgbClr val="7A8773"/>
      </a:hlink>
      <a:folHlink>
        <a:srgbClr val="9F7E56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1465</Words>
  <Application>Microsoft Office PowerPoint</Application>
  <PresentationFormat>Widescreen</PresentationFormat>
  <Paragraphs>137</Paragraphs>
  <Slides>31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Felix Titling</vt:lpstr>
      <vt:lpstr>Goudy Old Style</vt:lpstr>
      <vt:lpstr>ArchwayVTI</vt:lpstr>
      <vt:lpstr>NETW211 Project</vt:lpstr>
      <vt:lpstr>Virtual Machine (VM) Instances</vt:lpstr>
      <vt:lpstr>PowerPoint Presentation</vt:lpstr>
      <vt:lpstr>PowerPoint Presentation</vt:lpstr>
      <vt:lpstr>PowerPoint Presentation</vt:lpstr>
      <vt:lpstr>Azure VNet &amp; Subnets</vt:lpstr>
      <vt:lpstr>Creating a VNet with Two Subnets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VM Security</vt:lpstr>
      <vt:lpstr>PowerPoint Presentation</vt:lpstr>
      <vt:lpstr>PowerPoint Presentation</vt:lpstr>
      <vt:lpstr>PowerPoint Presentation</vt:lpstr>
      <vt:lpstr>Cloud Storage</vt:lpstr>
      <vt:lpstr>PowerPoint Presentation</vt:lpstr>
      <vt:lpstr>Question</vt:lpstr>
      <vt:lpstr>PowerPoint Presentation</vt:lpstr>
      <vt:lpstr>PowerPoint Presentation</vt:lpstr>
      <vt:lpstr>Cloud Monitoring</vt:lpstr>
      <vt:lpstr>PowerPoint Presentation</vt:lpstr>
      <vt:lpstr>PowerPoint Presentation</vt:lpstr>
      <vt:lpstr>PowerPoint Presentation</vt:lpstr>
      <vt:lpstr>PowerPoint Presentation</vt:lpstr>
      <vt:lpstr>Challenges</vt:lpstr>
      <vt:lpstr>Career Skills ObtainED (AZURE)</vt:lpstr>
      <vt:lpstr>Conclusion</vt:lpstr>
      <vt:lpstr>References</vt:lpstr>
      <vt:lpstr>Wix Portfolio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NETW211 Project</dc:title>
  <dc:creator>NOVAN 1</dc:creator>
  <cp:lastModifiedBy>NOVAN 1</cp:lastModifiedBy>
  <cp:revision>1</cp:revision>
  <dcterms:created xsi:type="dcterms:W3CDTF">2023-02-16T20:41:40Z</dcterms:created>
  <dcterms:modified xsi:type="dcterms:W3CDTF">2023-02-17T18:10:35Z</dcterms:modified>
</cp:coreProperties>
</file>